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Urbanist Medium"/>
      <p:regular r:id="rId20"/>
      <p:bold r:id="rId21"/>
      <p:italic r:id="rId22"/>
      <p:boldItalic r:id="rId23"/>
    </p:embeddedFont>
    <p:embeddedFont>
      <p:font typeface="Urbanist SemiBold"/>
      <p:regular r:id="rId24"/>
      <p:bold r:id="rId25"/>
      <p:italic r:id="rId26"/>
      <p:boldItalic r:id="rId27"/>
    </p:embeddedFont>
    <p:embeddedFont>
      <p:font typeface="Urbanis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rbanistMedium-regular.fntdata"/><Relationship Id="rId22" Type="http://schemas.openxmlformats.org/officeDocument/2006/relationships/font" Target="fonts/UrbanistMedium-italic.fntdata"/><Relationship Id="rId21" Type="http://schemas.openxmlformats.org/officeDocument/2006/relationships/font" Target="fonts/UrbanistMedium-bold.fntdata"/><Relationship Id="rId24" Type="http://schemas.openxmlformats.org/officeDocument/2006/relationships/font" Target="fonts/UrbanistSemiBold-regular.fntdata"/><Relationship Id="rId23" Type="http://schemas.openxmlformats.org/officeDocument/2006/relationships/font" Target="fonts/Urbanist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rbanistSemiBold-italic.fntdata"/><Relationship Id="rId25" Type="http://schemas.openxmlformats.org/officeDocument/2006/relationships/font" Target="fonts/UrbanistSemiBold-bold.fntdata"/><Relationship Id="rId28" Type="http://schemas.openxmlformats.org/officeDocument/2006/relationships/font" Target="fonts/Urbanist-regular.fntdata"/><Relationship Id="rId27" Type="http://schemas.openxmlformats.org/officeDocument/2006/relationships/font" Target="fonts/Urbanist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rbanis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Urbanist-boldItalic.fntdata"/><Relationship Id="rId30" Type="http://schemas.openxmlformats.org/officeDocument/2006/relationships/font" Target="fonts/Urbanis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718f9e43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718f9e43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3718f9e43b2_0_1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3718f9e43b2_0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3718f9e43b2_0_1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3718f9e43b2_0_1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718f9e43b2_0_1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3718f9e43b2_0_1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3718f9e43b2_0_1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3718f9e43b2_0_1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3718f9e43b2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3718f9e43b2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718f9e43b2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718f9e43b2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718f9e43b2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718f9e43b2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718f9e43b2_0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718f9e43b2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718f9e43b2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718f9e43b2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718f9e43b2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718f9e43b2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718f9e43b2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718f9e43b2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718f9e43b2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3718f9e43b2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3718f9e43b2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3718f9e43b2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ALT 1">
  <p:cSld name="BLANK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50000"/>
          </a:blip>
          <a:srcRect b="8145" l="3133" r="7834" t="16785"/>
          <a:stretch/>
        </p:blipFill>
        <p:spPr>
          <a:xfrm flipH="1" rot="10800000">
            <a:off x="0" y="-3474"/>
            <a:ext cx="9161550" cy="515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flipH="1" rot="10800000">
            <a:off x="0" y="4676700"/>
            <a:ext cx="9149700" cy="46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28600" y="1738950"/>
            <a:ext cx="4402800" cy="2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Urbanist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" name="Google Shape;16;p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" name="Google Shape;18;p2"/>
          <p:cNvSpPr txBox="1"/>
          <p:nvPr>
            <p:ph type="title"/>
          </p:nvPr>
        </p:nvSpPr>
        <p:spPr>
          <a:xfrm>
            <a:off x="228600" y="228600"/>
            <a:ext cx="6658800" cy="141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" name="Google Shape;19;p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2"/>
          <p:cNvSpPr txBox="1"/>
          <p:nvPr>
            <p:ph idx="5" type="subTitle"/>
          </p:nvPr>
        </p:nvSpPr>
        <p:spPr>
          <a:xfrm>
            <a:off x="2970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6" type="subTitle"/>
          </p:nvPr>
        </p:nvSpPr>
        <p:spPr>
          <a:xfrm>
            <a:off x="17863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7" type="subTitle"/>
          </p:nvPr>
        </p:nvSpPr>
        <p:spPr>
          <a:xfrm>
            <a:off x="228591" y="3454475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8" type="subTitle"/>
          </p:nvPr>
        </p:nvSpPr>
        <p:spPr>
          <a:xfrm>
            <a:off x="228591" y="37430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ort big title and body">
  <p:cSld name="BLANK_1_1_1_1_1_1_1_1_1_1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al black shapes against a shadowy background. " id="161" name="Google Shape;161;p11"/>
          <p:cNvPicPr preferRelativeResize="0"/>
          <p:nvPr/>
        </p:nvPicPr>
        <p:blipFill rotWithShape="1">
          <a:blip r:embed="rId2">
            <a:alphaModFix/>
          </a:blip>
          <a:srcRect b="42245" l="17240" r="25038" t="34"/>
          <a:stretch/>
        </p:blipFill>
        <p:spPr>
          <a:xfrm>
            <a:off x="0" y="-289"/>
            <a:ext cx="9144000" cy="51441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p11"/>
          <p:cNvSpPr txBox="1"/>
          <p:nvPr>
            <p:ph idx="1" type="subTitle"/>
          </p:nvPr>
        </p:nvSpPr>
        <p:spPr>
          <a:xfrm>
            <a:off x="4314775" y="3818375"/>
            <a:ext cx="42306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63" name="Google Shape;163;p1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4" name="Google Shape;164;p11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5" name="Google Shape;165;p11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6" name="Google Shape;166;p11"/>
          <p:cNvSpPr txBox="1"/>
          <p:nvPr>
            <p:ph type="title"/>
          </p:nvPr>
        </p:nvSpPr>
        <p:spPr>
          <a:xfrm>
            <a:off x="228600" y="290448"/>
            <a:ext cx="3655800" cy="2407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67" name="Google Shape;167;p11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1"/>
          <p:cNvCxnSpPr/>
          <p:nvPr/>
        </p:nvCxnSpPr>
        <p:spPr>
          <a:xfrm>
            <a:off x="4159025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1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11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1" name="Google Shape;171;p11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2">
  <p:cSld name="BLANK_1_1_1_1_1_1_1_1_1_1_1_1_2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74" name="Google Shape;174;p12"/>
          <p:cNvSpPr/>
          <p:nvPr>
            <p:ph idx="2" type="pic"/>
          </p:nvPr>
        </p:nvSpPr>
        <p:spPr>
          <a:xfrm>
            <a:off x="5342000" y="457200"/>
            <a:ext cx="3573300" cy="3995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75" name="Google Shape;175;p12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6" name="Google Shape;176;p12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7" name="Google Shape;177;p12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8" name="Google Shape;178;p12"/>
          <p:cNvSpPr txBox="1"/>
          <p:nvPr>
            <p:ph idx="6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9" name="Google Shape;179;p12"/>
          <p:cNvSpPr txBox="1"/>
          <p:nvPr>
            <p:ph type="title"/>
          </p:nvPr>
        </p:nvSpPr>
        <p:spPr>
          <a:xfrm>
            <a:off x="228600" y="613525"/>
            <a:ext cx="42966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cxnSp>
        <p:nvCxnSpPr>
          <p:cNvPr id="180" name="Google Shape;180;p1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2" name="Google Shape;182;p1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cards">
  <p:cSld name="CUSTOM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"/>
          <p:cNvSpPr txBox="1"/>
          <p:nvPr>
            <p:ph type="title"/>
          </p:nvPr>
        </p:nvSpPr>
        <p:spPr>
          <a:xfrm>
            <a:off x="3386700" y="489887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5" name="Google Shape;185;p13"/>
          <p:cNvSpPr txBox="1"/>
          <p:nvPr>
            <p:ph idx="1" type="subTitle"/>
          </p:nvPr>
        </p:nvSpPr>
        <p:spPr>
          <a:xfrm>
            <a:off x="338670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6" name="Google Shape;186;p13"/>
          <p:cNvSpPr txBox="1"/>
          <p:nvPr>
            <p:ph idx="2" type="subTitle"/>
          </p:nvPr>
        </p:nvSpPr>
        <p:spPr>
          <a:xfrm>
            <a:off x="338670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7" name="Google Shape;187;p13"/>
          <p:cNvSpPr txBox="1"/>
          <p:nvPr>
            <p:ph idx="3" type="title"/>
          </p:nvPr>
        </p:nvSpPr>
        <p:spPr>
          <a:xfrm>
            <a:off x="6307650" y="482616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8" name="Google Shape;188;p13"/>
          <p:cNvSpPr txBox="1"/>
          <p:nvPr>
            <p:ph idx="4" type="subTitle"/>
          </p:nvPr>
        </p:nvSpPr>
        <p:spPr>
          <a:xfrm>
            <a:off x="630765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9" name="Google Shape;189;p13"/>
          <p:cNvSpPr txBox="1"/>
          <p:nvPr>
            <p:ph idx="5" type="subTitle"/>
          </p:nvPr>
        </p:nvSpPr>
        <p:spPr>
          <a:xfrm>
            <a:off x="630765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0" name="Google Shape;190;p13"/>
          <p:cNvSpPr txBox="1"/>
          <p:nvPr>
            <p:ph idx="6"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1" name="Google Shape;191;p13"/>
          <p:cNvSpPr txBox="1"/>
          <p:nvPr>
            <p:ph idx="7" type="subTitle"/>
          </p:nvPr>
        </p:nvSpPr>
        <p:spPr>
          <a:xfrm>
            <a:off x="3482800" y="4057204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2" name="Google Shape;192;p13"/>
          <p:cNvSpPr txBox="1"/>
          <p:nvPr>
            <p:ph idx="8" type="subTitle"/>
          </p:nvPr>
        </p:nvSpPr>
        <p:spPr>
          <a:xfrm>
            <a:off x="6405300" y="4057079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3" name="Google Shape;193;p13"/>
          <p:cNvSpPr txBox="1"/>
          <p:nvPr>
            <p:ph idx="9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4" name="Google Shape;194;p13"/>
          <p:cNvSpPr txBox="1"/>
          <p:nvPr>
            <p:ph idx="1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5" name="Google Shape;195;p13"/>
          <p:cNvSpPr txBox="1"/>
          <p:nvPr>
            <p:ph idx="1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96" name="Google Shape;196;p1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7" name="Google Shape;197;p13"/>
          <p:cNvGrpSpPr/>
          <p:nvPr/>
        </p:nvGrpSpPr>
        <p:grpSpPr>
          <a:xfrm rot="-5400000">
            <a:off x="4794488" y="4206993"/>
            <a:ext cx="141588" cy="73485"/>
            <a:chOff x="498725" y="2069800"/>
            <a:chExt cx="205200" cy="106500"/>
          </a:xfrm>
        </p:grpSpPr>
        <p:cxnSp>
          <p:nvCxnSpPr>
            <p:cNvPr id="198" name="Google Shape;198;p13"/>
            <p:cNvCxnSpPr/>
            <p:nvPr/>
          </p:nvCxnSpPr>
          <p:spPr>
            <a:xfrm flipH="1" rot="-5400000">
              <a:off x="498725" y="2069800"/>
              <a:ext cx="103500" cy="1035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13"/>
            <p:cNvCxnSpPr/>
            <p:nvPr/>
          </p:nvCxnSpPr>
          <p:spPr>
            <a:xfrm rot="5400000">
              <a:off x="596825" y="2069200"/>
              <a:ext cx="106500" cy="1077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0" name="Google Shape;200;p1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01" name="Google Shape;201;p1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cards">
  <p:cSld name="CUSTOM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/>
          <p:nvPr>
            <p:ph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204" name="Google Shape;204;p14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5" name="Google Shape;205;p14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6" name="Google Shape;206;p14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07" name="Google Shape;207;p1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8" name="Google Shape;208;p14"/>
          <p:cNvSpPr txBox="1"/>
          <p:nvPr>
            <p:ph idx="4" type="title"/>
          </p:nvPr>
        </p:nvSpPr>
        <p:spPr>
          <a:xfrm>
            <a:off x="3379125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9" name="Google Shape;209;p14"/>
          <p:cNvSpPr txBox="1"/>
          <p:nvPr>
            <p:ph idx="5" type="subTitle"/>
          </p:nvPr>
        </p:nvSpPr>
        <p:spPr>
          <a:xfrm>
            <a:off x="3379125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0" name="Google Shape;210;p14"/>
          <p:cNvSpPr txBox="1"/>
          <p:nvPr>
            <p:ph idx="6" type="subTitle"/>
          </p:nvPr>
        </p:nvSpPr>
        <p:spPr>
          <a:xfrm>
            <a:off x="3379123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1" name="Google Shape;211;p14"/>
          <p:cNvSpPr txBox="1"/>
          <p:nvPr>
            <p:ph idx="7" type="title"/>
          </p:nvPr>
        </p:nvSpPr>
        <p:spPr>
          <a:xfrm>
            <a:off x="6318039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2" name="Google Shape;212;p14"/>
          <p:cNvSpPr txBox="1"/>
          <p:nvPr>
            <p:ph idx="8" type="subTitle"/>
          </p:nvPr>
        </p:nvSpPr>
        <p:spPr>
          <a:xfrm>
            <a:off x="6318039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3" name="Google Shape;213;p14"/>
          <p:cNvSpPr txBox="1"/>
          <p:nvPr>
            <p:ph idx="9" type="subTitle"/>
          </p:nvPr>
        </p:nvSpPr>
        <p:spPr>
          <a:xfrm>
            <a:off x="6318036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4" name="Google Shape;214;p14"/>
          <p:cNvSpPr txBox="1"/>
          <p:nvPr>
            <p:ph idx="13" type="title"/>
          </p:nvPr>
        </p:nvSpPr>
        <p:spPr>
          <a:xfrm>
            <a:off x="6318039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5" name="Google Shape;215;p14"/>
          <p:cNvSpPr txBox="1"/>
          <p:nvPr>
            <p:ph idx="14" type="subTitle"/>
          </p:nvPr>
        </p:nvSpPr>
        <p:spPr>
          <a:xfrm>
            <a:off x="6318039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6" name="Google Shape;216;p14"/>
          <p:cNvSpPr txBox="1"/>
          <p:nvPr>
            <p:ph idx="15" type="subTitle"/>
          </p:nvPr>
        </p:nvSpPr>
        <p:spPr>
          <a:xfrm>
            <a:off x="6318036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7" name="Google Shape;217;p14"/>
          <p:cNvSpPr txBox="1"/>
          <p:nvPr>
            <p:ph idx="16" type="title"/>
          </p:nvPr>
        </p:nvSpPr>
        <p:spPr>
          <a:xfrm>
            <a:off x="3379125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8" name="Google Shape;218;p14"/>
          <p:cNvSpPr txBox="1"/>
          <p:nvPr>
            <p:ph idx="17" type="subTitle"/>
          </p:nvPr>
        </p:nvSpPr>
        <p:spPr>
          <a:xfrm>
            <a:off x="3379125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9" name="Google Shape;219;p14"/>
          <p:cNvSpPr txBox="1"/>
          <p:nvPr>
            <p:ph idx="18" type="subTitle"/>
          </p:nvPr>
        </p:nvSpPr>
        <p:spPr>
          <a:xfrm>
            <a:off x="3379123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0" name="Google Shape;220;p1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7_1_1_1_1_1_1_1_1_1_1_1_1_1_1_1_1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5"/>
          <p:cNvPicPr preferRelativeResize="0"/>
          <p:nvPr/>
        </p:nvPicPr>
        <p:blipFill rotWithShape="1">
          <a:blip r:embed="rId2">
            <a:alphaModFix/>
          </a:blip>
          <a:srcRect b="14588" l="0" r="15469" t="0"/>
          <a:stretch/>
        </p:blipFill>
        <p:spPr>
          <a:xfrm flipH="1">
            <a:off x="4571999" y="2061075"/>
            <a:ext cx="4572001" cy="30824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1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15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6" name="Google Shape;226;p15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7" name="Google Shape;227;p15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8" name="Google Shape;228;p15"/>
          <p:cNvSpPr txBox="1"/>
          <p:nvPr>
            <p:ph idx="4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9" name="Google Shape;229;p15"/>
          <p:cNvSpPr txBox="1"/>
          <p:nvPr>
            <p:ph type="title"/>
          </p:nvPr>
        </p:nvSpPr>
        <p:spPr>
          <a:xfrm>
            <a:off x="35522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0" name="Google Shape;230;p15"/>
          <p:cNvSpPr txBox="1"/>
          <p:nvPr>
            <p:ph idx="5" type="subTitle"/>
          </p:nvPr>
        </p:nvSpPr>
        <p:spPr>
          <a:xfrm>
            <a:off x="35522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1" name="Google Shape;231;p15"/>
          <p:cNvSpPr txBox="1"/>
          <p:nvPr>
            <p:ph idx="6" type="body"/>
          </p:nvPr>
        </p:nvSpPr>
        <p:spPr>
          <a:xfrm>
            <a:off x="35522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2" name="Google Shape;232;p15"/>
          <p:cNvSpPr txBox="1"/>
          <p:nvPr>
            <p:ph idx="7" type="title"/>
          </p:nvPr>
        </p:nvSpPr>
        <p:spPr>
          <a:xfrm>
            <a:off x="254387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3" name="Google Shape;233;p15"/>
          <p:cNvSpPr txBox="1"/>
          <p:nvPr>
            <p:ph idx="8" type="subTitle"/>
          </p:nvPr>
        </p:nvSpPr>
        <p:spPr>
          <a:xfrm>
            <a:off x="254387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4" name="Google Shape;234;p15"/>
          <p:cNvSpPr txBox="1"/>
          <p:nvPr>
            <p:ph idx="9" type="body"/>
          </p:nvPr>
        </p:nvSpPr>
        <p:spPr>
          <a:xfrm>
            <a:off x="254387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5" name="Google Shape;235;p15"/>
          <p:cNvSpPr txBox="1"/>
          <p:nvPr>
            <p:ph idx="13" type="title"/>
          </p:nvPr>
        </p:nvSpPr>
        <p:spPr>
          <a:xfrm>
            <a:off x="47455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6" name="Google Shape;236;p15"/>
          <p:cNvSpPr txBox="1"/>
          <p:nvPr>
            <p:ph idx="14" type="subTitle"/>
          </p:nvPr>
        </p:nvSpPr>
        <p:spPr>
          <a:xfrm>
            <a:off x="47455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7" name="Google Shape;237;p15"/>
          <p:cNvSpPr txBox="1"/>
          <p:nvPr>
            <p:ph idx="15" type="body"/>
          </p:nvPr>
        </p:nvSpPr>
        <p:spPr>
          <a:xfrm>
            <a:off x="4745400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8" name="Google Shape;238;p15"/>
          <p:cNvSpPr txBox="1"/>
          <p:nvPr>
            <p:ph idx="16" type="title"/>
          </p:nvPr>
        </p:nvSpPr>
        <p:spPr>
          <a:xfrm>
            <a:off x="69423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9" name="Google Shape;239;p15"/>
          <p:cNvSpPr txBox="1"/>
          <p:nvPr>
            <p:ph idx="17" type="subTitle"/>
          </p:nvPr>
        </p:nvSpPr>
        <p:spPr>
          <a:xfrm>
            <a:off x="69423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40" name="Google Shape;240;p15"/>
          <p:cNvSpPr txBox="1"/>
          <p:nvPr>
            <p:ph idx="18" type="body"/>
          </p:nvPr>
        </p:nvSpPr>
        <p:spPr>
          <a:xfrm>
            <a:off x="6942300" y="2465025"/>
            <a:ext cx="17916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1" name="Google Shape;241;p15"/>
          <p:cNvSpPr txBox="1"/>
          <p:nvPr>
            <p:ph idx="19" type="title"/>
          </p:nvPr>
        </p:nvSpPr>
        <p:spPr>
          <a:xfrm>
            <a:off x="228600" y="613525"/>
            <a:ext cx="3904500" cy="864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2" name="Google Shape;242;p1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43" name="Google Shape;243;p1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s">
  <p:cSld name="CUSTOM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46" name="Google Shape;246;p16"/>
          <p:cNvCxnSpPr/>
          <p:nvPr/>
        </p:nvCxnSpPr>
        <p:spPr>
          <a:xfrm>
            <a:off x="228450" y="2061025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16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8" name="Google Shape;248;p16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9" name="Google Shape;249;p16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50" name="Google Shape;250;p1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16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52" name="Google Shape;252;p16"/>
          <p:cNvSpPr/>
          <p:nvPr>
            <p:ph idx="5" type="pic"/>
          </p:nvPr>
        </p:nvSpPr>
        <p:spPr>
          <a:xfrm>
            <a:off x="3795900" y="2682425"/>
            <a:ext cx="1458300" cy="14583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6"/>
          <p:cNvSpPr txBox="1"/>
          <p:nvPr>
            <p:ph idx="6" type="body"/>
          </p:nvPr>
        </p:nvSpPr>
        <p:spPr>
          <a:xfrm>
            <a:off x="5871500" y="2468775"/>
            <a:ext cx="2864700" cy="6765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4" name="Google Shape;254;p16"/>
          <p:cNvSpPr txBox="1"/>
          <p:nvPr>
            <p:ph idx="7" type="body"/>
          </p:nvPr>
        </p:nvSpPr>
        <p:spPr>
          <a:xfrm>
            <a:off x="5871500" y="3553025"/>
            <a:ext cx="2864700" cy="69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indent="-3048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indent="-3048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indent="-3048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indent="-3048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indent="-3048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indent="-3048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indent="-3048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indent="-3048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5" name="Google Shape;255;p16"/>
          <p:cNvSpPr txBox="1"/>
          <p:nvPr>
            <p:ph idx="8" type="subTitle"/>
          </p:nvPr>
        </p:nvSpPr>
        <p:spPr>
          <a:xfrm>
            <a:off x="238800" y="2720113"/>
            <a:ext cx="2824500" cy="145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6" name="Google Shape;256;p1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57" name="Google Shape;257;p1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s">
  <p:cSld name="CUSTOM_2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0" name="Google Shape;260;p1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1" name="Google Shape;261;p1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62" name="Google Shape;262;p1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17"/>
          <p:cNvSpPr/>
          <p:nvPr/>
        </p:nvSpPr>
        <p:spPr>
          <a:xfrm>
            <a:off x="228600" y="1395962"/>
            <a:ext cx="2101200" cy="3054000"/>
          </a:xfrm>
          <a:prstGeom prst="roundRect">
            <a:avLst>
              <a:gd fmla="val 96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4" name="Google Shape;264;p17"/>
          <p:cNvSpPr/>
          <p:nvPr/>
        </p:nvSpPr>
        <p:spPr>
          <a:xfrm>
            <a:off x="2423700" y="1395962"/>
            <a:ext cx="3198600" cy="3054000"/>
          </a:xfrm>
          <a:prstGeom prst="roundRect">
            <a:avLst>
              <a:gd fmla="val 674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5" name="Google Shape;265;p17"/>
          <p:cNvSpPr/>
          <p:nvPr/>
        </p:nvSpPr>
        <p:spPr>
          <a:xfrm>
            <a:off x="5716850" y="1395962"/>
            <a:ext cx="3198600" cy="1758300"/>
          </a:xfrm>
          <a:prstGeom prst="roundRect">
            <a:avLst>
              <a:gd fmla="val 963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6" name="Google Shape;266;p17"/>
          <p:cNvSpPr/>
          <p:nvPr/>
        </p:nvSpPr>
        <p:spPr>
          <a:xfrm>
            <a:off x="5716200" y="3231390"/>
            <a:ext cx="3198600" cy="1217400"/>
          </a:xfrm>
          <a:prstGeom prst="roundRect">
            <a:avLst>
              <a:gd fmla="val 1360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7" name="Google Shape;267;p17"/>
          <p:cNvSpPr/>
          <p:nvPr>
            <p:ph idx="4" type="pic"/>
          </p:nvPr>
        </p:nvSpPr>
        <p:spPr>
          <a:xfrm>
            <a:off x="381950" y="993050"/>
            <a:ext cx="850500" cy="8505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7"/>
          <p:cNvSpPr txBox="1"/>
          <p:nvPr>
            <p:ph idx="5" type="subTitle"/>
          </p:nvPr>
        </p:nvSpPr>
        <p:spPr>
          <a:xfrm>
            <a:off x="381950" y="2062875"/>
            <a:ext cx="1786500" cy="23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None/>
              <a:defRPr b="1"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69" name="Google Shape;269;p17"/>
          <p:cNvSpPr txBox="1"/>
          <p:nvPr>
            <p:ph idx="6" type="body"/>
          </p:nvPr>
        </p:nvSpPr>
        <p:spPr>
          <a:xfrm>
            <a:off x="381950" y="2453500"/>
            <a:ext cx="17865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17"/>
          <p:cNvSpPr txBox="1"/>
          <p:nvPr>
            <p:ph idx="7" type="subTitle"/>
          </p:nvPr>
        </p:nvSpPr>
        <p:spPr>
          <a:xfrm>
            <a:off x="2580250" y="1528150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1" name="Google Shape;271;p17"/>
          <p:cNvSpPr txBox="1"/>
          <p:nvPr>
            <p:ph idx="8" type="body"/>
          </p:nvPr>
        </p:nvSpPr>
        <p:spPr>
          <a:xfrm>
            <a:off x="2580250" y="1791652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272" name="Google Shape;272;p17"/>
          <p:cNvCxnSpPr/>
          <p:nvPr/>
        </p:nvCxnSpPr>
        <p:spPr>
          <a:xfrm>
            <a:off x="2423700" y="2531312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17"/>
          <p:cNvCxnSpPr/>
          <p:nvPr/>
        </p:nvCxnSpPr>
        <p:spPr>
          <a:xfrm>
            <a:off x="2423700" y="3583537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17"/>
          <p:cNvSpPr txBox="1"/>
          <p:nvPr>
            <p:ph idx="9" type="subTitle"/>
          </p:nvPr>
        </p:nvSpPr>
        <p:spPr>
          <a:xfrm>
            <a:off x="2580250" y="26604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5" name="Google Shape;275;p17"/>
          <p:cNvSpPr txBox="1"/>
          <p:nvPr>
            <p:ph idx="13" type="body"/>
          </p:nvPr>
        </p:nvSpPr>
        <p:spPr>
          <a:xfrm>
            <a:off x="2580250" y="2931046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76" name="Google Shape;276;p17"/>
          <p:cNvSpPr/>
          <p:nvPr/>
        </p:nvSpPr>
        <p:spPr>
          <a:xfrm flipH="1">
            <a:off x="2600988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7" name="Google Shape;277;p17"/>
          <p:cNvSpPr/>
          <p:nvPr/>
        </p:nvSpPr>
        <p:spPr>
          <a:xfrm flipH="1">
            <a:off x="3654625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8" name="Google Shape;278;p17"/>
          <p:cNvSpPr/>
          <p:nvPr/>
        </p:nvSpPr>
        <p:spPr>
          <a:xfrm flipH="1">
            <a:off x="4602650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9" name="Google Shape;279;p17"/>
          <p:cNvSpPr txBox="1"/>
          <p:nvPr>
            <p:ph idx="14" type="subTitle"/>
          </p:nvPr>
        </p:nvSpPr>
        <p:spPr>
          <a:xfrm>
            <a:off x="2567250" y="36718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0" name="Google Shape;280;p17"/>
          <p:cNvSpPr txBox="1"/>
          <p:nvPr>
            <p:ph idx="15" type="subTitle"/>
          </p:nvPr>
        </p:nvSpPr>
        <p:spPr>
          <a:xfrm>
            <a:off x="5877425" y="15281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1" name="Google Shape;281;p17"/>
          <p:cNvSpPr txBox="1"/>
          <p:nvPr>
            <p:ph idx="16" type="subTitle"/>
          </p:nvPr>
        </p:nvSpPr>
        <p:spPr>
          <a:xfrm>
            <a:off x="5877425" y="178110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2" name="Google Shape;282;p17"/>
          <p:cNvSpPr txBox="1"/>
          <p:nvPr>
            <p:ph idx="17" type="subTitle"/>
          </p:nvPr>
        </p:nvSpPr>
        <p:spPr>
          <a:xfrm>
            <a:off x="5877425" y="22191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3" name="Google Shape;283;p17"/>
          <p:cNvSpPr txBox="1"/>
          <p:nvPr>
            <p:ph idx="18" type="subTitle"/>
          </p:nvPr>
        </p:nvSpPr>
        <p:spPr>
          <a:xfrm>
            <a:off x="5877425" y="26572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4" name="Google Shape;284;p17"/>
          <p:cNvSpPr txBox="1"/>
          <p:nvPr>
            <p:ph idx="19" type="subTitle"/>
          </p:nvPr>
        </p:nvSpPr>
        <p:spPr>
          <a:xfrm>
            <a:off x="5877425" y="335493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5" name="Google Shape;285;p17"/>
          <p:cNvSpPr txBox="1"/>
          <p:nvPr>
            <p:ph idx="20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6" name="Google Shape;286;p1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87" name="Google Shape;287;p1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4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8"/>
          <p:cNvSpPr txBox="1"/>
          <p:nvPr>
            <p:ph idx="1" type="body"/>
          </p:nvPr>
        </p:nvSpPr>
        <p:spPr>
          <a:xfrm>
            <a:off x="2054000" y="2952175"/>
            <a:ext cx="1377600" cy="93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0" name="Google Shape;290;p18"/>
          <p:cNvSpPr txBox="1"/>
          <p:nvPr>
            <p:ph idx="2" type="body"/>
          </p:nvPr>
        </p:nvSpPr>
        <p:spPr>
          <a:xfrm>
            <a:off x="2461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1" name="Google Shape;291;p18"/>
          <p:cNvSpPr txBox="1"/>
          <p:nvPr>
            <p:ph idx="3" type="subTitle"/>
          </p:nvPr>
        </p:nvSpPr>
        <p:spPr>
          <a:xfrm>
            <a:off x="382995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292" name="Google Shape;292;p18"/>
          <p:cNvSpPr txBox="1"/>
          <p:nvPr>
            <p:ph idx="4" type="body"/>
          </p:nvPr>
        </p:nvSpPr>
        <p:spPr>
          <a:xfrm>
            <a:off x="3848250" y="2952163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3" name="Google Shape;293;p18"/>
          <p:cNvSpPr txBox="1"/>
          <p:nvPr>
            <p:ph idx="5" type="subTitle"/>
          </p:nvPr>
        </p:nvSpPr>
        <p:spPr>
          <a:xfrm>
            <a:off x="20774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94" name="Google Shape;294;p18"/>
          <p:cNvSpPr txBox="1"/>
          <p:nvPr>
            <p:ph idx="6" type="body"/>
          </p:nvPr>
        </p:nvSpPr>
        <p:spPr>
          <a:xfrm>
            <a:off x="5634175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5" name="Google Shape;295;p18"/>
          <p:cNvSpPr txBox="1"/>
          <p:nvPr>
            <p:ph idx="7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6" name="Google Shape;296;p18"/>
          <p:cNvSpPr txBox="1"/>
          <p:nvPr>
            <p:ph idx="8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7" name="Google Shape;297;p18"/>
          <p:cNvSpPr txBox="1"/>
          <p:nvPr>
            <p:ph idx="9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98" name="Google Shape;298;p1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18"/>
          <p:cNvSpPr txBox="1"/>
          <p:nvPr>
            <p:ph type="title"/>
          </p:nvPr>
        </p:nvSpPr>
        <p:spPr>
          <a:xfrm>
            <a:off x="228600" y="613525"/>
            <a:ext cx="6841500" cy="753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0" name="Google Shape;300;p18"/>
          <p:cNvSpPr txBox="1"/>
          <p:nvPr>
            <p:ph idx="13" type="subTitle"/>
          </p:nvPr>
        </p:nvSpPr>
        <p:spPr>
          <a:xfrm>
            <a:off x="2775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1" name="Google Shape;301;p18"/>
          <p:cNvSpPr txBox="1"/>
          <p:nvPr>
            <p:ph idx="14" type="subTitle"/>
          </p:nvPr>
        </p:nvSpPr>
        <p:spPr>
          <a:xfrm>
            <a:off x="38773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2" name="Google Shape;302;p18"/>
          <p:cNvSpPr txBox="1"/>
          <p:nvPr>
            <p:ph idx="15" type="subTitle"/>
          </p:nvPr>
        </p:nvSpPr>
        <p:spPr>
          <a:xfrm>
            <a:off x="56772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3" name="Google Shape;303;p18"/>
          <p:cNvSpPr txBox="1"/>
          <p:nvPr>
            <p:ph idx="16" type="subTitle"/>
          </p:nvPr>
        </p:nvSpPr>
        <p:spPr>
          <a:xfrm>
            <a:off x="74771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4" name="Google Shape;304;p18"/>
          <p:cNvSpPr txBox="1"/>
          <p:nvPr>
            <p:ph idx="17" type="subTitle"/>
          </p:nvPr>
        </p:nvSpPr>
        <p:spPr>
          <a:xfrm>
            <a:off x="23880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8"/>
          <p:cNvSpPr txBox="1"/>
          <p:nvPr>
            <p:ph idx="18" type="subTitle"/>
          </p:nvPr>
        </p:nvSpPr>
        <p:spPr>
          <a:xfrm>
            <a:off x="2034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6" name="Google Shape;306;p18"/>
          <p:cNvSpPr txBox="1"/>
          <p:nvPr>
            <p:ph idx="19" type="subTitle"/>
          </p:nvPr>
        </p:nvSpPr>
        <p:spPr>
          <a:xfrm>
            <a:off x="5645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7" name="Google Shape;307;p18"/>
          <p:cNvSpPr txBox="1"/>
          <p:nvPr>
            <p:ph idx="20" type="subTitle"/>
          </p:nvPr>
        </p:nvSpPr>
        <p:spPr>
          <a:xfrm>
            <a:off x="7460789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8" name="Google Shape;308;p18"/>
          <p:cNvSpPr txBox="1"/>
          <p:nvPr>
            <p:ph idx="21" type="subTitle"/>
          </p:nvPr>
        </p:nvSpPr>
        <p:spPr>
          <a:xfrm>
            <a:off x="372900" y="202945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Urbanist"/>
              <a:buNone/>
              <a:defRPr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9" name="Google Shape;309;p18"/>
          <p:cNvSpPr txBox="1"/>
          <p:nvPr>
            <p:ph idx="22" type="subTitle"/>
          </p:nvPr>
        </p:nvSpPr>
        <p:spPr>
          <a:xfrm>
            <a:off x="2178663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0" name="Google Shape;310;p18"/>
          <p:cNvSpPr txBox="1"/>
          <p:nvPr>
            <p:ph idx="23" type="subTitle"/>
          </p:nvPr>
        </p:nvSpPr>
        <p:spPr>
          <a:xfrm>
            <a:off x="3974250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1" name="Google Shape;311;p18"/>
          <p:cNvSpPr txBox="1"/>
          <p:nvPr>
            <p:ph idx="24" type="subTitle"/>
          </p:nvPr>
        </p:nvSpPr>
        <p:spPr>
          <a:xfrm>
            <a:off x="5789675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2" name="Google Shape;312;p18"/>
          <p:cNvSpPr txBox="1"/>
          <p:nvPr>
            <p:ph idx="25" type="subTitle"/>
          </p:nvPr>
        </p:nvSpPr>
        <p:spPr>
          <a:xfrm>
            <a:off x="7605089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3" name="Google Shape;313;p18"/>
          <p:cNvSpPr txBox="1"/>
          <p:nvPr>
            <p:ph idx="26" type="body"/>
          </p:nvPr>
        </p:nvSpPr>
        <p:spPr>
          <a:xfrm>
            <a:off x="74503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314" name="Google Shape;314;p1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5" name="Google Shape;315;p1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rics ">
  <p:cSld name="CUSTOM_5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8" name="Google Shape;318;p19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9" name="Google Shape;319;p19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320" name="Google Shape;320;p1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1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2" name="Google Shape;322;p1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3" name="Google Shape;323;p19"/>
          <p:cNvSpPr txBox="1"/>
          <p:nvPr>
            <p:ph idx="4" type="subTitle"/>
          </p:nvPr>
        </p:nvSpPr>
        <p:spPr>
          <a:xfrm>
            <a:off x="6314800" y="458325"/>
            <a:ext cx="229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19"/>
          <p:cNvSpPr txBox="1"/>
          <p:nvPr>
            <p:ph type="title"/>
          </p:nvPr>
        </p:nvSpPr>
        <p:spPr>
          <a:xfrm>
            <a:off x="237650" y="746900"/>
            <a:ext cx="2834700" cy="2590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5" name="Google Shape;325;p19"/>
          <p:cNvSpPr txBox="1"/>
          <p:nvPr>
            <p:ph idx="5" type="subTitle"/>
          </p:nvPr>
        </p:nvSpPr>
        <p:spPr>
          <a:xfrm>
            <a:off x="229175" y="229175"/>
            <a:ext cx="283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19"/>
          <p:cNvSpPr txBox="1"/>
          <p:nvPr>
            <p:ph idx="6" type="subTitle"/>
          </p:nvPr>
        </p:nvSpPr>
        <p:spPr>
          <a:xfrm>
            <a:off x="3437500" y="882725"/>
            <a:ext cx="22947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27" name="Google Shape;327;p19"/>
          <p:cNvSpPr txBox="1"/>
          <p:nvPr>
            <p:ph idx="7" type="title"/>
          </p:nvPr>
        </p:nvSpPr>
        <p:spPr>
          <a:xfrm>
            <a:off x="3611850" y="1848195"/>
            <a:ext cx="1924200" cy="594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9pPr>
          </a:lstStyle>
          <a:p/>
        </p:txBody>
      </p:sp>
      <p:sp>
        <p:nvSpPr>
          <p:cNvPr id="328" name="Google Shape;328;p19"/>
          <p:cNvSpPr txBox="1"/>
          <p:nvPr>
            <p:ph idx="8" type="title"/>
          </p:nvPr>
        </p:nvSpPr>
        <p:spPr>
          <a:xfrm>
            <a:off x="3611850" y="3250202"/>
            <a:ext cx="1920300" cy="59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9" name="Google Shape;329;p19"/>
          <p:cNvSpPr txBox="1"/>
          <p:nvPr>
            <p:ph idx="9" type="subTitle"/>
          </p:nvPr>
        </p:nvSpPr>
        <p:spPr>
          <a:xfrm>
            <a:off x="3611850" y="2707575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0" name="Google Shape;330;p19"/>
          <p:cNvSpPr txBox="1"/>
          <p:nvPr>
            <p:ph idx="13" type="subTitle"/>
          </p:nvPr>
        </p:nvSpPr>
        <p:spPr>
          <a:xfrm>
            <a:off x="3611850" y="4076800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1" name="Google Shape;331;p19"/>
          <p:cNvSpPr txBox="1"/>
          <p:nvPr>
            <p:ph idx="14" type="subTitle"/>
          </p:nvPr>
        </p:nvSpPr>
        <p:spPr>
          <a:xfrm>
            <a:off x="6258900" y="3267725"/>
            <a:ext cx="24783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2" name="Google Shape;332;p19"/>
          <p:cNvSpPr txBox="1"/>
          <p:nvPr>
            <p:ph idx="15" type="subTitle"/>
          </p:nvPr>
        </p:nvSpPr>
        <p:spPr>
          <a:xfrm>
            <a:off x="6258900" y="3955225"/>
            <a:ext cx="24783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 u="sng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5" name="Google Shape;33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ALT 1">
  <p:cSld name="BLANK_1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228600" y="395043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32" name="Google Shape;32;p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0" name="Google Shape;34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" name="Google Shape;343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4" name="Google Shape;34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9" name="Google Shape;349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4" name="Google Shape;354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5" name="Google Shape;355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0" name="Google Shape;360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values">
  <p:cSld name="BLANK_1_1_1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228600" y="613525"/>
            <a:ext cx="7223400" cy="422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9" name="Google Shape;39;p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41" name="Google Shape;41;p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Google Shape;42;p4"/>
          <p:cNvSpPr txBox="1"/>
          <p:nvPr>
            <p:ph idx="5" type="subTitle"/>
          </p:nvPr>
        </p:nvSpPr>
        <p:spPr>
          <a:xfrm>
            <a:off x="254625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6" type="subTitle"/>
          </p:nvPr>
        </p:nvSpPr>
        <p:spPr>
          <a:xfrm>
            <a:off x="3275850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7" type="subTitle"/>
          </p:nvPr>
        </p:nvSpPr>
        <p:spPr>
          <a:xfrm>
            <a:off x="6215463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8" type="body"/>
          </p:nvPr>
        </p:nvSpPr>
        <p:spPr>
          <a:xfrm>
            <a:off x="288575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9" type="body"/>
          </p:nvPr>
        </p:nvSpPr>
        <p:spPr>
          <a:xfrm>
            <a:off x="6121413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3" type="body"/>
          </p:nvPr>
        </p:nvSpPr>
        <p:spPr>
          <a:xfrm>
            <a:off x="3192450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4" name="Google Shape;364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5" name="Google Shape;365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6" name="Google Shape;366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7" name="Google Shape;367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9" name="Google Shape;369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2" name="Google Shape;372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3" name="Google Shape;373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6" name="Google Shape;376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7" name="Google Shape;377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8" name="Google Shape;378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9" name="Google Shape;379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3" name="Google Shape;383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4" name="Google Shape;384;p3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7" name="Google Shape;387;p3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0" name="Google Shape;390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1" name="Google Shape;391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3" name="Google Shape;393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4" name="Google Shape;394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5" name="Google Shape;395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6" name="Google Shape;396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7" name="Google Shape;397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0" name="Google Shape;400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5" name="Google Shape;405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6" name="Google Shape;40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7" name="Google Shape;407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1" name="Google Shape;411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4" name="Google Shape;414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6" name="Google Shape;41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7" name="Google Shape;417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8" name="Google Shape;418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9" name="Google Shape;419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4" name="Google Shape;424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5" name="Google Shape;425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0" name="Google Shape;430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nd image ALT 2">
  <p:cSld name="CUSTOM_3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>
            <p:ph idx="2" type="pic"/>
          </p:nvPr>
        </p:nvSpPr>
        <p:spPr>
          <a:xfrm>
            <a:off x="246150" y="237650"/>
            <a:ext cx="4196400" cy="44382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type="title"/>
          </p:nvPr>
        </p:nvSpPr>
        <p:spPr>
          <a:xfrm>
            <a:off x="4591800" y="304700"/>
            <a:ext cx="3861900" cy="19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3" type="title"/>
          </p:nvPr>
        </p:nvSpPr>
        <p:spPr>
          <a:xfrm>
            <a:off x="4591800" y="738425"/>
            <a:ext cx="4290000" cy="2051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4618950" y="2205375"/>
            <a:ext cx="4290000" cy="16296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4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5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6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6" name="Google Shape;56;p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58" name="Google Shape;58;p5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5"/>
          <p:cNvCxnSpPr/>
          <p:nvPr/>
        </p:nvCxnSpPr>
        <p:spPr>
          <a:xfrm>
            <a:off x="4444600" y="570000"/>
            <a:ext cx="44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5"/>
          <p:cNvCxnSpPr/>
          <p:nvPr/>
        </p:nvCxnSpPr>
        <p:spPr>
          <a:xfrm>
            <a:off x="4442500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1">
  <p:cSld name="BLANK_1_1_1_1_3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/>
          <p:cNvSpPr txBox="1"/>
          <p:nvPr>
            <p:ph type="title"/>
          </p:nvPr>
        </p:nvSpPr>
        <p:spPr>
          <a:xfrm>
            <a:off x="228600" y="613525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6"/>
          <p:cNvSpPr/>
          <p:nvPr>
            <p:ph idx="2" type="pic"/>
          </p:nvPr>
        </p:nvSpPr>
        <p:spPr>
          <a:xfrm>
            <a:off x="4523050" y="7379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6"/>
          <p:cNvSpPr/>
          <p:nvPr>
            <p:ph idx="3" type="pic"/>
          </p:nvPr>
        </p:nvSpPr>
        <p:spPr>
          <a:xfrm>
            <a:off x="6752100" y="7377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6"/>
          <p:cNvSpPr/>
          <p:nvPr>
            <p:ph idx="4" type="pic"/>
          </p:nvPr>
        </p:nvSpPr>
        <p:spPr>
          <a:xfrm>
            <a:off x="4523050" y="2158000"/>
            <a:ext cx="4394100" cy="2282700"/>
          </a:xfrm>
          <a:prstGeom prst="roundRect">
            <a:avLst>
              <a:gd fmla="val 610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233850" y="3127075"/>
            <a:ext cx="2920800" cy="131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68" name="Google Shape;68;p6"/>
          <p:cNvSpPr txBox="1"/>
          <p:nvPr>
            <p:ph idx="5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69" name="Google Shape;69;p6"/>
          <p:cNvSpPr txBox="1"/>
          <p:nvPr>
            <p:ph idx="6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7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1" name="Google Shape;71;p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3" name="Google Shape;73;p6"/>
          <p:cNvSpPr txBox="1"/>
          <p:nvPr>
            <p:ph idx="8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74" name="Google Shape;74;p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ALT 1">
  <p:cSld name="BLANK_1_1_1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7"/>
          <p:cNvPicPr preferRelativeResize="0"/>
          <p:nvPr/>
        </p:nvPicPr>
        <p:blipFill rotWithShape="1">
          <a:blip r:embed="rId2">
            <a:alphaModFix amt="60000"/>
          </a:blip>
          <a:srcRect b="14588" l="0" r="15469" t="0"/>
          <a:stretch/>
        </p:blipFill>
        <p:spPr>
          <a:xfrm>
            <a:off x="25" y="1172500"/>
            <a:ext cx="5181349" cy="34932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8" name="Google Shape;78;p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9" name="Google Shape;79;p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80" name="Google Shape;80;p7"/>
          <p:cNvSpPr txBox="1"/>
          <p:nvPr>
            <p:ph type="title"/>
          </p:nvPr>
        </p:nvSpPr>
        <p:spPr>
          <a:xfrm>
            <a:off x="277500" y="22860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1" name="Google Shape;81;p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7"/>
          <p:cNvSpPr txBox="1"/>
          <p:nvPr>
            <p:ph idx="4" type="subTitle"/>
          </p:nvPr>
        </p:nvSpPr>
        <p:spPr>
          <a:xfrm>
            <a:off x="4744575" y="38715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3" name="Google Shape;83;p7"/>
          <p:cNvSpPr txBox="1"/>
          <p:nvPr>
            <p:ph idx="5" type="subTitle"/>
          </p:nvPr>
        </p:nvSpPr>
        <p:spPr>
          <a:xfrm>
            <a:off x="4744575" y="1066588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4" name="Google Shape;84;p7"/>
          <p:cNvSpPr txBox="1"/>
          <p:nvPr>
            <p:ph idx="6" type="subTitle"/>
          </p:nvPr>
        </p:nvSpPr>
        <p:spPr>
          <a:xfrm>
            <a:off x="4744575" y="174270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5" name="Google Shape;85;p7"/>
          <p:cNvSpPr txBox="1"/>
          <p:nvPr>
            <p:ph idx="7" type="subTitle"/>
          </p:nvPr>
        </p:nvSpPr>
        <p:spPr>
          <a:xfrm>
            <a:off x="4744575" y="2420513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6" name="Google Shape;86;p7"/>
          <p:cNvSpPr txBox="1"/>
          <p:nvPr>
            <p:ph idx="8" type="subTitle"/>
          </p:nvPr>
        </p:nvSpPr>
        <p:spPr>
          <a:xfrm>
            <a:off x="4744575" y="30982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7" name="Google Shape;87;p7"/>
          <p:cNvSpPr txBox="1"/>
          <p:nvPr>
            <p:ph idx="9" type="subTitle"/>
          </p:nvPr>
        </p:nvSpPr>
        <p:spPr>
          <a:xfrm>
            <a:off x="4744575" y="37760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8" name="Google Shape;88;p7"/>
          <p:cNvSpPr txBox="1"/>
          <p:nvPr>
            <p:ph idx="13" type="subTitle"/>
          </p:nvPr>
        </p:nvSpPr>
        <p:spPr>
          <a:xfrm>
            <a:off x="5067075" y="3871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7"/>
          <p:cNvSpPr txBox="1"/>
          <p:nvPr>
            <p:ph idx="14" type="subTitle"/>
          </p:nvPr>
        </p:nvSpPr>
        <p:spPr>
          <a:xfrm>
            <a:off x="5067075" y="10615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7"/>
          <p:cNvSpPr txBox="1"/>
          <p:nvPr>
            <p:ph idx="15" type="subTitle"/>
          </p:nvPr>
        </p:nvSpPr>
        <p:spPr>
          <a:xfrm>
            <a:off x="5067075" y="17393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7"/>
          <p:cNvSpPr txBox="1"/>
          <p:nvPr>
            <p:ph idx="16" type="subTitle"/>
          </p:nvPr>
        </p:nvSpPr>
        <p:spPr>
          <a:xfrm>
            <a:off x="5067075" y="242410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7"/>
          <p:cNvSpPr txBox="1"/>
          <p:nvPr>
            <p:ph idx="17" type="subTitle"/>
          </p:nvPr>
        </p:nvSpPr>
        <p:spPr>
          <a:xfrm>
            <a:off x="5067075" y="309493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7"/>
          <p:cNvSpPr txBox="1"/>
          <p:nvPr>
            <p:ph idx="18" type="subTitle"/>
          </p:nvPr>
        </p:nvSpPr>
        <p:spPr>
          <a:xfrm>
            <a:off x="5067075" y="37657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s">
  <p:cSld name="BLANK_1_1_1_1_2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>
            <p:ph idx="2" type="pic"/>
          </p:nvPr>
        </p:nvSpPr>
        <p:spPr>
          <a:xfrm>
            <a:off x="46189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98" name="Google Shape;98;p8"/>
          <p:cNvSpPr txBox="1"/>
          <p:nvPr>
            <p:ph idx="1" type="subTitle"/>
          </p:nvPr>
        </p:nvSpPr>
        <p:spPr>
          <a:xfrm>
            <a:off x="4619000" y="1702322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99" name="Google Shape;99;p8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0" name="Google Shape;100;p8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1" name="Google Shape;101;p8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2" name="Google Shape;102;p8"/>
          <p:cNvSpPr txBox="1"/>
          <p:nvPr>
            <p:ph type="title"/>
          </p:nvPr>
        </p:nvSpPr>
        <p:spPr>
          <a:xfrm>
            <a:off x="228600" y="23475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8"/>
          <p:cNvSpPr txBox="1"/>
          <p:nvPr>
            <p:ph idx="6" type="subTitle"/>
          </p:nvPr>
        </p:nvSpPr>
        <p:spPr>
          <a:xfrm>
            <a:off x="46190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4" name="Google Shape;104;p8"/>
          <p:cNvSpPr/>
          <p:nvPr>
            <p:ph idx="7" type="pic"/>
          </p:nvPr>
        </p:nvSpPr>
        <p:spPr>
          <a:xfrm>
            <a:off x="608070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5" name="Google Shape;105;p8"/>
          <p:cNvSpPr txBox="1"/>
          <p:nvPr>
            <p:ph idx="8" type="subTitle"/>
          </p:nvPr>
        </p:nvSpPr>
        <p:spPr>
          <a:xfrm>
            <a:off x="608075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6" name="Google Shape;106;p8"/>
          <p:cNvSpPr txBox="1"/>
          <p:nvPr>
            <p:ph idx="9" type="subTitle"/>
          </p:nvPr>
        </p:nvSpPr>
        <p:spPr>
          <a:xfrm>
            <a:off x="608075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7" name="Google Shape;107;p8"/>
          <p:cNvSpPr/>
          <p:nvPr>
            <p:ph idx="13" type="pic"/>
          </p:nvPr>
        </p:nvSpPr>
        <p:spPr>
          <a:xfrm>
            <a:off x="75424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8" name="Google Shape;108;p8"/>
          <p:cNvSpPr txBox="1"/>
          <p:nvPr>
            <p:ph idx="14" type="subTitle"/>
          </p:nvPr>
        </p:nvSpPr>
        <p:spPr>
          <a:xfrm>
            <a:off x="754250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9" name="Google Shape;109;p8"/>
          <p:cNvSpPr txBox="1"/>
          <p:nvPr>
            <p:ph idx="15" type="subTitle"/>
          </p:nvPr>
        </p:nvSpPr>
        <p:spPr>
          <a:xfrm>
            <a:off x="75425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0" name="Google Shape;110;p8"/>
          <p:cNvSpPr/>
          <p:nvPr>
            <p:ph idx="16" type="pic"/>
          </p:nvPr>
        </p:nvSpPr>
        <p:spPr>
          <a:xfrm>
            <a:off x="46189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1" name="Google Shape;111;p8"/>
          <p:cNvSpPr txBox="1"/>
          <p:nvPr>
            <p:ph idx="17" type="subTitle"/>
          </p:nvPr>
        </p:nvSpPr>
        <p:spPr>
          <a:xfrm>
            <a:off x="46190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2" name="Google Shape;112;p8"/>
          <p:cNvSpPr txBox="1"/>
          <p:nvPr>
            <p:ph idx="18" type="subTitle"/>
          </p:nvPr>
        </p:nvSpPr>
        <p:spPr>
          <a:xfrm>
            <a:off x="46190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3" name="Google Shape;113;p8"/>
          <p:cNvSpPr/>
          <p:nvPr>
            <p:ph idx="19" type="pic"/>
          </p:nvPr>
        </p:nvSpPr>
        <p:spPr>
          <a:xfrm>
            <a:off x="608070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4" name="Google Shape;114;p8"/>
          <p:cNvSpPr txBox="1"/>
          <p:nvPr>
            <p:ph idx="20" type="subTitle"/>
          </p:nvPr>
        </p:nvSpPr>
        <p:spPr>
          <a:xfrm>
            <a:off x="6080750" y="3769447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5" name="Google Shape;115;p8"/>
          <p:cNvSpPr txBox="1"/>
          <p:nvPr>
            <p:ph idx="21" type="subTitle"/>
          </p:nvPr>
        </p:nvSpPr>
        <p:spPr>
          <a:xfrm>
            <a:off x="608075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6" name="Google Shape;116;p8"/>
          <p:cNvSpPr/>
          <p:nvPr>
            <p:ph idx="22" type="pic"/>
          </p:nvPr>
        </p:nvSpPr>
        <p:spPr>
          <a:xfrm>
            <a:off x="75424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7" name="Google Shape;117;p8"/>
          <p:cNvSpPr txBox="1"/>
          <p:nvPr>
            <p:ph idx="23" type="subTitle"/>
          </p:nvPr>
        </p:nvSpPr>
        <p:spPr>
          <a:xfrm>
            <a:off x="75425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8" name="Google Shape;118;p8"/>
          <p:cNvSpPr txBox="1"/>
          <p:nvPr>
            <p:ph idx="24" type="subTitle"/>
          </p:nvPr>
        </p:nvSpPr>
        <p:spPr>
          <a:xfrm>
            <a:off x="75425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cxnSp>
        <p:nvCxnSpPr>
          <p:cNvPr id="119" name="Google Shape;119;p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1" name="Google Shape;121;p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LT 2">
  <p:cSld name="BLANK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/>
          <p:nvPr>
            <p:ph idx="2" type="pic"/>
          </p:nvPr>
        </p:nvSpPr>
        <p:spPr>
          <a:xfrm>
            <a:off x="9425" y="-3075"/>
            <a:ext cx="9144000" cy="46410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9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125" name="Google Shape;125;p9"/>
          <p:cNvSpPr txBox="1"/>
          <p:nvPr>
            <p:ph idx="1" type="subTitle"/>
          </p:nvPr>
        </p:nvSpPr>
        <p:spPr>
          <a:xfrm>
            <a:off x="228600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6" name="Google Shape;126;p9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7" name="Google Shape;127;p9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8" name="Google Shape;128;p9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29" name="Google Shape;129;p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31" name="Google Shape;131;p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 w/ images">
  <p:cSld name="BLANK_1_1_1_1_1_1_1_1_1_1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4" name="Google Shape;134;p10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5" name="Google Shape;135;p10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grpSp>
        <p:nvGrpSpPr>
          <p:cNvPr id="136" name="Google Shape;136;p10"/>
          <p:cNvGrpSpPr/>
          <p:nvPr/>
        </p:nvGrpSpPr>
        <p:grpSpPr>
          <a:xfrm rot="5400000">
            <a:off x="8691475" y="228504"/>
            <a:ext cx="228589" cy="228623"/>
            <a:chOff x="1688332" y="4135245"/>
            <a:chExt cx="338700" cy="3387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138" name="Google Shape;138;p10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139" name="Google Shape;139;p10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" name="Google Shape;140;p10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41" name="Google Shape;141;p10"/>
          <p:cNvSpPr/>
          <p:nvPr>
            <p:ph idx="4" type="pic"/>
          </p:nvPr>
        </p:nvSpPr>
        <p:spPr>
          <a:xfrm>
            <a:off x="4267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2" name="Google Shape;142;p10"/>
          <p:cNvSpPr txBox="1"/>
          <p:nvPr>
            <p:ph idx="5" type="subTitle"/>
          </p:nvPr>
        </p:nvSpPr>
        <p:spPr>
          <a:xfrm>
            <a:off x="426700" y="2708802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3" name="Google Shape;143;p10"/>
          <p:cNvSpPr txBox="1"/>
          <p:nvPr>
            <p:ph idx="6" type="subTitle"/>
          </p:nvPr>
        </p:nvSpPr>
        <p:spPr>
          <a:xfrm>
            <a:off x="4267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4" name="Google Shape;144;p10"/>
          <p:cNvSpPr txBox="1"/>
          <p:nvPr>
            <p:ph idx="7" type="body"/>
          </p:nvPr>
        </p:nvSpPr>
        <p:spPr>
          <a:xfrm>
            <a:off x="4267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5" name="Google Shape;145;p10"/>
          <p:cNvSpPr/>
          <p:nvPr>
            <p:ph idx="8" type="pic"/>
          </p:nvPr>
        </p:nvSpPr>
        <p:spPr>
          <a:xfrm>
            <a:off x="26218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6" name="Google Shape;146;p10"/>
          <p:cNvSpPr txBox="1"/>
          <p:nvPr>
            <p:ph idx="9" type="subTitle"/>
          </p:nvPr>
        </p:nvSpPr>
        <p:spPr>
          <a:xfrm>
            <a:off x="26218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7" name="Google Shape;147;p10"/>
          <p:cNvSpPr txBox="1"/>
          <p:nvPr>
            <p:ph idx="13" type="subTitle"/>
          </p:nvPr>
        </p:nvSpPr>
        <p:spPr>
          <a:xfrm>
            <a:off x="2621800" y="2936075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8" name="Google Shape;148;p10"/>
          <p:cNvSpPr txBox="1"/>
          <p:nvPr>
            <p:ph idx="14" type="body"/>
          </p:nvPr>
        </p:nvSpPr>
        <p:spPr>
          <a:xfrm>
            <a:off x="2621800" y="3251425"/>
            <a:ext cx="17058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9" name="Google Shape;149;p10"/>
          <p:cNvSpPr/>
          <p:nvPr>
            <p:ph idx="15" type="pic"/>
          </p:nvPr>
        </p:nvSpPr>
        <p:spPr>
          <a:xfrm>
            <a:off x="48169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0" name="Google Shape;150;p10"/>
          <p:cNvSpPr txBox="1"/>
          <p:nvPr>
            <p:ph idx="16" type="subTitle"/>
          </p:nvPr>
        </p:nvSpPr>
        <p:spPr>
          <a:xfrm>
            <a:off x="4816900" y="2708808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1" name="Google Shape;151;p10"/>
          <p:cNvSpPr txBox="1"/>
          <p:nvPr>
            <p:ph idx="17" type="subTitle"/>
          </p:nvPr>
        </p:nvSpPr>
        <p:spPr>
          <a:xfrm>
            <a:off x="48169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2" name="Google Shape;152;p10"/>
          <p:cNvSpPr txBox="1"/>
          <p:nvPr>
            <p:ph idx="18" type="body"/>
          </p:nvPr>
        </p:nvSpPr>
        <p:spPr>
          <a:xfrm>
            <a:off x="4817025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53" name="Google Shape;153;p10"/>
          <p:cNvSpPr/>
          <p:nvPr>
            <p:ph idx="19" type="pic"/>
          </p:nvPr>
        </p:nvSpPr>
        <p:spPr>
          <a:xfrm>
            <a:off x="70120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4" name="Google Shape;154;p10"/>
          <p:cNvSpPr txBox="1"/>
          <p:nvPr>
            <p:ph idx="20" type="subTitle"/>
          </p:nvPr>
        </p:nvSpPr>
        <p:spPr>
          <a:xfrm>
            <a:off x="70120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5" name="Google Shape;155;p10"/>
          <p:cNvSpPr txBox="1"/>
          <p:nvPr>
            <p:ph idx="21" type="subTitle"/>
          </p:nvPr>
        </p:nvSpPr>
        <p:spPr>
          <a:xfrm>
            <a:off x="70120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6" name="Google Shape;156;p10"/>
          <p:cNvSpPr txBox="1"/>
          <p:nvPr>
            <p:ph idx="22" type="body"/>
          </p:nvPr>
        </p:nvSpPr>
        <p:spPr>
          <a:xfrm>
            <a:off x="70120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cxnSp>
        <p:nvCxnSpPr>
          <p:cNvPr id="157" name="Google Shape;157;p10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0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59" name="Google Shape;159;p10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85200"/>
            <a:ext cx="52365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 Medium"/>
              <a:buNone/>
              <a:defRPr sz="30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562525" y="1518250"/>
            <a:ext cx="3880800" cy="27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33">
          <p15:clr>
            <a:srgbClr val="E46962"/>
          </p15:clr>
        </p15:guide>
        <p15:guide id="10" pos="4292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1"/>
          <p:cNvSpPr/>
          <p:nvPr/>
        </p:nvSpPr>
        <p:spPr>
          <a:xfrm>
            <a:off x="228600" y="4113375"/>
            <a:ext cx="1399200" cy="33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38" name="Google Shape;438;p41"/>
          <p:cNvSpPr/>
          <p:nvPr/>
        </p:nvSpPr>
        <p:spPr>
          <a:xfrm>
            <a:off x="1719175" y="4113375"/>
            <a:ext cx="1399200" cy="33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grpSp>
        <p:nvGrpSpPr>
          <p:cNvPr id="439" name="Google Shape;439;p41"/>
          <p:cNvGrpSpPr/>
          <p:nvPr/>
        </p:nvGrpSpPr>
        <p:grpSpPr>
          <a:xfrm>
            <a:off x="228591" y="3127350"/>
            <a:ext cx="233094" cy="233094"/>
            <a:chOff x="259788" y="1923155"/>
            <a:chExt cx="409800" cy="409800"/>
          </a:xfrm>
        </p:grpSpPr>
        <p:sp>
          <p:nvSpPr>
            <p:cNvPr id="440" name="Google Shape;440;p41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41" name="Google Shape;441;p41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42" name="Google Shape;442;p41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43" name="Google Shape;443;p41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44" name="Google Shape;444;p41"/>
          <p:cNvSpPr txBox="1"/>
          <p:nvPr>
            <p:ph type="title"/>
          </p:nvPr>
        </p:nvSpPr>
        <p:spPr>
          <a:xfrm>
            <a:off x="228600" y="228600"/>
            <a:ext cx="8520600" cy="141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lt1"/>
                </a:solidFill>
              </a:rPr>
              <a:t>AI-Powered Threat Intelligence Summarization Platform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5" name="Google Shape;445;p41"/>
          <p:cNvSpPr txBox="1"/>
          <p:nvPr>
            <p:ph idx="1" type="subTitle"/>
          </p:nvPr>
        </p:nvSpPr>
        <p:spPr>
          <a:xfrm>
            <a:off x="228600" y="1738950"/>
            <a:ext cx="7070400" cy="252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Enhancing Cybersecurity Analysis with Local LLM Processing</a:t>
            </a:r>
            <a:endParaRPr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sp>
        <p:nvSpPr>
          <p:cNvPr id="446" name="Google Shape;446;p4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447" name="Google Shape;447;p41"/>
          <p:cNvSpPr txBox="1"/>
          <p:nvPr>
            <p:ph idx="5" type="subTitle"/>
          </p:nvPr>
        </p:nvSpPr>
        <p:spPr>
          <a:xfrm>
            <a:off x="2970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Monish Raj H</a:t>
            </a:r>
            <a:endParaRPr/>
          </a:p>
        </p:txBody>
      </p:sp>
      <p:sp>
        <p:nvSpPr>
          <p:cNvPr id="448" name="Google Shape;448;p41"/>
          <p:cNvSpPr txBox="1"/>
          <p:nvPr>
            <p:ph idx="6" type="subTitle"/>
          </p:nvPr>
        </p:nvSpPr>
        <p:spPr>
          <a:xfrm>
            <a:off x="17863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Dheepak S</a:t>
            </a:r>
            <a:endParaRPr/>
          </a:p>
        </p:txBody>
      </p:sp>
      <p:sp>
        <p:nvSpPr>
          <p:cNvPr id="449" name="Google Shape;449;p41"/>
          <p:cNvSpPr txBox="1"/>
          <p:nvPr>
            <p:ph idx="7" type="subTitle"/>
          </p:nvPr>
        </p:nvSpPr>
        <p:spPr>
          <a:xfrm>
            <a:off x="228591" y="3454475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July 26, 2025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1"/>
          <p:cNvSpPr txBox="1"/>
          <p:nvPr>
            <p:ph idx="8" type="subTitle"/>
          </p:nvPr>
        </p:nvSpPr>
        <p:spPr>
          <a:xfrm>
            <a:off x="228591" y="37430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</a:t>
            </a:r>
            <a:endParaRPr/>
          </a:p>
        </p:txBody>
      </p:sp>
      <p:sp>
        <p:nvSpPr>
          <p:cNvPr id="451" name="Google Shape;451;p41"/>
          <p:cNvSpPr/>
          <p:nvPr/>
        </p:nvSpPr>
        <p:spPr>
          <a:xfrm>
            <a:off x="3209750" y="4120850"/>
            <a:ext cx="1399200" cy="33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2" name="Google Shape;452;p41"/>
          <p:cNvSpPr txBox="1"/>
          <p:nvPr>
            <p:ph idx="5" type="subTitle"/>
          </p:nvPr>
        </p:nvSpPr>
        <p:spPr>
          <a:xfrm>
            <a:off x="3278225" y="4183375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Sujith P</a:t>
            </a:r>
            <a:endParaRPr/>
          </a:p>
        </p:txBody>
      </p:sp>
      <p:sp>
        <p:nvSpPr>
          <p:cNvPr id="453" name="Google Shape;453;p41"/>
          <p:cNvSpPr/>
          <p:nvPr/>
        </p:nvSpPr>
        <p:spPr>
          <a:xfrm>
            <a:off x="4700325" y="4113363"/>
            <a:ext cx="1399200" cy="33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4" name="Google Shape;454;p41"/>
          <p:cNvSpPr txBox="1"/>
          <p:nvPr>
            <p:ph idx="5" type="subTitle"/>
          </p:nvPr>
        </p:nvSpPr>
        <p:spPr>
          <a:xfrm>
            <a:off x="4768800" y="4175888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Kamalesh 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50"/>
          <p:cNvSpPr txBox="1"/>
          <p:nvPr>
            <p:ph type="title"/>
          </p:nvPr>
        </p:nvSpPr>
        <p:spPr>
          <a:xfrm>
            <a:off x="228600" y="640925"/>
            <a:ext cx="4637700" cy="98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</a:t>
            </a:r>
            <a:r>
              <a:rPr lang="en">
                <a:solidFill>
                  <a:schemeClr val="accent3"/>
                </a:solidFill>
              </a:rPr>
              <a:t>Extraction</a:t>
            </a:r>
            <a:r>
              <a:rPr lang="en"/>
              <a:t> Capabilities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18" name="Google Shape;618;p50"/>
          <p:cNvSpPr txBox="1"/>
          <p:nvPr>
            <p:ph idx="1" type="body"/>
          </p:nvPr>
        </p:nvSpPr>
        <p:spPr>
          <a:xfrm>
            <a:off x="275400" y="1793400"/>
            <a:ext cx="4296600" cy="17802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Char char="●"/>
            </a:pPr>
            <a:r>
              <a:rPr lang="en" sz="1500"/>
              <a:t>Automatic identification of key entities:</a:t>
            </a:r>
            <a:endParaRPr sz="15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Threat actor groups (APT29, Lazarus Group, etc.)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Malware families (Ransomware, Trojans, etc.)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Attack techniques (aligned with MITRE ATT&amp;CK)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Targeted industries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Countries of origin/targeting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8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619" name="Google Shape;619;p5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5285" r="5276" t="0"/>
          <a:stretch/>
        </p:blipFill>
        <p:spPr>
          <a:xfrm>
            <a:off x="5342000" y="457200"/>
            <a:ext cx="3573300" cy="3995400"/>
          </a:xfrm>
          <a:prstGeom prst="roundRect">
            <a:avLst>
              <a:gd fmla="val 16667" name="adj"/>
            </a:avLst>
          </a:prstGeom>
        </p:spPr>
      </p:pic>
      <p:sp>
        <p:nvSpPr>
          <p:cNvPr id="620" name="Google Shape;620;p50"/>
          <p:cNvSpPr txBox="1"/>
          <p:nvPr>
            <p:ph idx="6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Extraction</a:t>
            </a:r>
            <a:endParaRPr/>
          </a:p>
        </p:txBody>
      </p:sp>
      <p:sp>
        <p:nvSpPr>
          <p:cNvPr id="621" name="Google Shape;621;p50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622" name="Google Shape;622;p50"/>
          <p:cNvSpPr txBox="1"/>
          <p:nvPr>
            <p:ph idx="1" type="body"/>
          </p:nvPr>
        </p:nvSpPr>
        <p:spPr>
          <a:xfrm>
            <a:off x="130014" y="2874600"/>
            <a:ext cx="4296600" cy="1404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Char char="●"/>
            </a:pPr>
            <a:r>
              <a:rPr lang="en" sz="1500"/>
              <a:t>Pattern-based extraction for consistent identification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8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51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Metrics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51"/>
          <p:cNvSpPr txBox="1"/>
          <p:nvPr>
            <p:ph type="title"/>
          </p:nvPr>
        </p:nvSpPr>
        <p:spPr>
          <a:xfrm>
            <a:off x="228600" y="369300"/>
            <a:ext cx="6480300" cy="65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Metrics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29" name="Google Shape;629;p5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630" name="Google Shape;630;p51"/>
          <p:cNvSpPr txBox="1"/>
          <p:nvPr>
            <p:ph idx="8" type="subTitle"/>
          </p:nvPr>
        </p:nvSpPr>
        <p:spPr>
          <a:xfrm>
            <a:off x="238800" y="27201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Processing time:</a:t>
            </a:r>
            <a:r>
              <a:rPr lang="en"/>
              <a:t> </a:t>
            </a: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Average 2-3 seconds per article</a:t>
            </a:r>
            <a:endParaRPr b="1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31" name="Google Shape;631;p51"/>
          <p:cNvSpPr txBox="1"/>
          <p:nvPr>
            <p:ph idx="8" type="subTitle"/>
          </p:nvPr>
        </p:nvSpPr>
        <p:spPr>
          <a:xfrm>
            <a:off x="258375" y="35530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AI summary quality comparable to human analyst work</a:t>
            </a:r>
            <a:endParaRPr b="1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32" name="Google Shape;632;p51"/>
          <p:cNvSpPr txBox="1"/>
          <p:nvPr>
            <p:ph idx="8" type="subTitle"/>
          </p:nvPr>
        </p:nvSpPr>
        <p:spPr>
          <a:xfrm>
            <a:off x="3315775" y="27201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Urbanist"/>
                <a:ea typeface="Urbanist"/>
                <a:cs typeface="Urbanist"/>
                <a:sym typeface="Urbanist"/>
              </a:rPr>
              <a:t>High accuracy</a:t>
            </a: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 in threat classification</a:t>
            </a:r>
            <a:endParaRPr b="1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33" name="Google Shape;633;p51"/>
          <p:cNvSpPr txBox="1"/>
          <p:nvPr>
            <p:ph idx="8" type="subTitle"/>
          </p:nvPr>
        </p:nvSpPr>
        <p:spPr>
          <a:xfrm>
            <a:off x="3315775" y="35530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Urbanist"/>
                <a:ea typeface="Urbanist"/>
                <a:cs typeface="Urbanist"/>
                <a:sym typeface="Urbanist"/>
              </a:rPr>
              <a:t>Reliable</a:t>
            </a: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system detection</a:t>
            </a:r>
            <a:endParaRPr b="1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34" name="Google Shape;634;p51"/>
          <p:cNvSpPr txBox="1"/>
          <p:nvPr>
            <p:ph idx="8" type="subTitle"/>
          </p:nvPr>
        </p:nvSpPr>
        <p:spPr>
          <a:xfrm>
            <a:off x="6140275" y="265446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u="sng">
                <a:latin typeface="Urbanist"/>
                <a:ea typeface="Urbanist"/>
                <a:cs typeface="Urbanist"/>
                <a:sym typeface="Urbanist"/>
              </a:rPr>
              <a:t>Memory-efficient </a:t>
            </a: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operation with local LLMs</a:t>
            </a:r>
            <a:endParaRPr b="1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51"/>
          <p:cNvSpPr txBox="1"/>
          <p:nvPr>
            <p:ph idx="8" type="subTitle"/>
          </p:nvPr>
        </p:nvSpPr>
        <p:spPr>
          <a:xfrm>
            <a:off x="6140275" y="35530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Seamless </a:t>
            </a: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fallback </a:t>
            </a: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mechanisms</a:t>
            </a:r>
            <a:endParaRPr b="1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sp>
        <p:nvSpPr>
          <p:cNvPr id="641" name="Google Shape;641;p52"/>
          <p:cNvSpPr txBox="1"/>
          <p:nvPr>
            <p:ph type="title"/>
          </p:nvPr>
        </p:nvSpPr>
        <p:spPr>
          <a:xfrm>
            <a:off x="228600" y="369300"/>
            <a:ext cx="6480300" cy="65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</a:t>
            </a:r>
            <a:r>
              <a:rPr lang="en">
                <a:solidFill>
                  <a:schemeClr val="accent3"/>
                </a:solidFill>
              </a:rPr>
              <a:t>Use Cases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42" name="Google Shape;642;p52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643" name="Google Shape;643;p52"/>
          <p:cNvSpPr txBox="1"/>
          <p:nvPr>
            <p:ph idx="8" type="subTitle"/>
          </p:nvPr>
        </p:nvSpPr>
        <p:spPr>
          <a:xfrm>
            <a:off x="238800" y="2415325"/>
            <a:ext cx="52062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Security Operations Centers (SOCs)</a:t>
            </a:r>
            <a:endParaRPr sz="15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Threat intelligence analysts</a:t>
            </a:r>
            <a:endParaRPr sz="15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Incident response teams</a:t>
            </a:r>
            <a:endParaRPr sz="15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Vulnerability management teams</a:t>
            </a:r>
            <a:endParaRPr sz="15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Security management reporting</a:t>
            </a:r>
            <a:endParaRPr sz="15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Cross-team security knowledge sharing</a:t>
            </a:r>
            <a:endParaRPr sz="15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Automated security briefings</a:t>
            </a:r>
            <a:endParaRPr sz="15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53"/>
          <p:cNvSpPr txBox="1"/>
          <p:nvPr>
            <p:ph type="title"/>
          </p:nvPr>
        </p:nvSpPr>
        <p:spPr>
          <a:xfrm>
            <a:off x="228600" y="369300"/>
            <a:ext cx="6480300" cy="65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49" name="Google Shape;649;p53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650" name="Google Shape;650;p53"/>
          <p:cNvSpPr txBox="1"/>
          <p:nvPr>
            <p:ph idx="8" type="subTitle"/>
          </p:nvPr>
        </p:nvSpPr>
        <p:spPr>
          <a:xfrm>
            <a:off x="238800" y="2339125"/>
            <a:ext cx="61587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AI-powered threat intelligence summarization enhances security operations</a:t>
            </a:r>
            <a:endParaRPr sz="16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Local LLM processing provides privacy and efficiency</a:t>
            </a:r>
            <a:endParaRPr sz="16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Comprehensive threat classification system improves response</a:t>
            </a:r>
            <a:endParaRPr sz="16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Actionable recommendations enable faster remediation</a:t>
            </a:r>
            <a:endParaRPr sz="16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Ready for implementation in security operations workflows</a:t>
            </a:r>
            <a:endParaRPr sz="16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4"/>
          <p:cNvSpPr txBox="1"/>
          <p:nvPr>
            <p:ph type="title"/>
          </p:nvPr>
        </p:nvSpPr>
        <p:spPr>
          <a:xfrm>
            <a:off x="228600" y="290450"/>
            <a:ext cx="3655800" cy="81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56" name="Google Shape;656;p54"/>
          <p:cNvSpPr/>
          <p:nvPr/>
        </p:nvSpPr>
        <p:spPr>
          <a:xfrm>
            <a:off x="228600" y="3299625"/>
            <a:ext cx="84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54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Societe Generale Hackathon 2025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uminous galaxy in space. " id="459" name="Google Shape;459;p42"/>
          <p:cNvPicPr preferRelativeResize="0"/>
          <p:nvPr/>
        </p:nvPicPr>
        <p:blipFill rotWithShape="1">
          <a:blip r:embed="rId3">
            <a:alphaModFix amt="50000"/>
          </a:blip>
          <a:srcRect b="1960" l="0" r="0" t="6839"/>
          <a:stretch/>
        </p:blipFill>
        <p:spPr>
          <a:xfrm>
            <a:off x="0" y="-3250"/>
            <a:ext cx="9144003" cy="46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42"/>
          <p:cNvSpPr txBox="1"/>
          <p:nvPr>
            <p:ph idx="1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solidFill>
                  <a:schemeClr val="accent3"/>
                </a:solidFill>
              </a:rPr>
              <a:t>Challenge</a:t>
            </a:r>
            <a:r>
              <a:rPr lang="en"/>
              <a:t>:</a:t>
            </a:r>
            <a:endParaRPr/>
          </a:p>
        </p:txBody>
      </p:sp>
      <p:sp>
        <p:nvSpPr>
          <p:cNvPr id="461" name="Google Shape;461;p42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462" name="Google Shape;462;p42"/>
          <p:cNvSpPr/>
          <p:nvPr/>
        </p:nvSpPr>
        <p:spPr>
          <a:xfrm>
            <a:off x="320625" y="653225"/>
            <a:ext cx="6690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63" name="Google Shape;463;p42"/>
          <p:cNvSpPr txBox="1"/>
          <p:nvPr>
            <p:ph idx="1" type="subTitle"/>
          </p:nvPr>
        </p:nvSpPr>
        <p:spPr>
          <a:xfrm>
            <a:off x="516239" y="811775"/>
            <a:ext cx="5022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64" name="Google Shape;464;p42"/>
          <p:cNvSpPr txBox="1"/>
          <p:nvPr>
            <p:ph idx="4294967295" type="subTitle"/>
          </p:nvPr>
        </p:nvSpPr>
        <p:spPr>
          <a:xfrm>
            <a:off x="1018413" y="811775"/>
            <a:ext cx="50880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teams face information overload with numerous threat intelligence reports</a:t>
            </a:r>
            <a:endParaRPr/>
          </a:p>
        </p:txBody>
      </p:sp>
      <p:sp>
        <p:nvSpPr>
          <p:cNvPr id="465" name="Google Shape;465;p42"/>
          <p:cNvSpPr/>
          <p:nvPr/>
        </p:nvSpPr>
        <p:spPr>
          <a:xfrm>
            <a:off x="320625" y="1328288"/>
            <a:ext cx="6690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66" name="Google Shape;466;p42"/>
          <p:cNvSpPr txBox="1"/>
          <p:nvPr>
            <p:ph idx="1" type="subTitle"/>
          </p:nvPr>
        </p:nvSpPr>
        <p:spPr>
          <a:xfrm>
            <a:off x="516239" y="1486838"/>
            <a:ext cx="5022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467" name="Google Shape;467;p42"/>
          <p:cNvSpPr txBox="1"/>
          <p:nvPr>
            <p:ph idx="4294967295" type="subTitle"/>
          </p:nvPr>
        </p:nvSpPr>
        <p:spPr>
          <a:xfrm>
            <a:off x="1018413" y="1486838"/>
            <a:ext cx="50880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Manual analysis is time-consuming and prone to oversight</a:t>
            </a:r>
            <a:endParaRPr/>
          </a:p>
        </p:txBody>
      </p:sp>
      <p:sp>
        <p:nvSpPr>
          <p:cNvPr id="468" name="Google Shape;468;p42"/>
          <p:cNvSpPr/>
          <p:nvPr/>
        </p:nvSpPr>
        <p:spPr>
          <a:xfrm>
            <a:off x="320625" y="2009350"/>
            <a:ext cx="6690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69" name="Google Shape;469;p42"/>
          <p:cNvSpPr txBox="1"/>
          <p:nvPr>
            <p:ph idx="1" type="subTitle"/>
          </p:nvPr>
        </p:nvSpPr>
        <p:spPr>
          <a:xfrm>
            <a:off x="516239" y="2167900"/>
            <a:ext cx="5022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470" name="Google Shape;470;p42"/>
          <p:cNvSpPr txBox="1"/>
          <p:nvPr>
            <p:ph idx="4294967295" type="subTitle"/>
          </p:nvPr>
        </p:nvSpPr>
        <p:spPr>
          <a:xfrm>
            <a:off x="1018413" y="2167900"/>
            <a:ext cx="50880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Critical threats may be missed in the flood of information</a:t>
            </a:r>
            <a:endParaRPr/>
          </a:p>
        </p:txBody>
      </p:sp>
      <p:sp>
        <p:nvSpPr>
          <p:cNvPr id="471" name="Google Shape;471;p42"/>
          <p:cNvSpPr/>
          <p:nvPr/>
        </p:nvSpPr>
        <p:spPr>
          <a:xfrm>
            <a:off x="320625" y="2714138"/>
            <a:ext cx="6690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72" name="Google Shape;472;p42"/>
          <p:cNvSpPr txBox="1"/>
          <p:nvPr>
            <p:ph idx="1" type="subTitle"/>
          </p:nvPr>
        </p:nvSpPr>
        <p:spPr>
          <a:xfrm>
            <a:off x="516239" y="2872688"/>
            <a:ext cx="5022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473" name="Google Shape;473;p42"/>
          <p:cNvSpPr txBox="1"/>
          <p:nvPr>
            <p:ph idx="4294967295" type="subTitle"/>
          </p:nvPr>
        </p:nvSpPr>
        <p:spPr>
          <a:xfrm>
            <a:off x="1018413" y="2872688"/>
            <a:ext cx="50880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Consistency in threat categorization and response is difficult to maintain</a:t>
            </a:r>
            <a:endParaRPr/>
          </a:p>
        </p:txBody>
      </p:sp>
      <p:sp>
        <p:nvSpPr>
          <p:cNvPr id="474" name="Google Shape;474;p42"/>
          <p:cNvSpPr/>
          <p:nvPr/>
        </p:nvSpPr>
        <p:spPr>
          <a:xfrm>
            <a:off x="320625" y="3418938"/>
            <a:ext cx="6690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75" name="Google Shape;475;p42"/>
          <p:cNvSpPr txBox="1"/>
          <p:nvPr>
            <p:ph idx="1" type="subTitle"/>
          </p:nvPr>
        </p:nvSpPr>
        <p:spPr>
          <a:xfrm>
            <a:off x="516239" y="3577488"/>
            <a:ext cx="5022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476" name="Google Shape;476;p42"/>
          <p:cNvSpPr txBox="1"/>
          <p:nvPr>
            <p:ph idx="4294967295" type="subTitle"/>
          </p:nvPr>
        </p:nvSpPr>
        <p:spPr>
          <a:xfrm>
            <a:off x="1018413" y="3577488"/>
            <a:ext cx="50880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for rapid, accurate summarization and prioritization of security threats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3"/>
          <p:cNvSpPr txBox="1"/>
          <p:nvPr>
            <p:ph type="title"/>
          </p:nvPr>
        </p:nvSpPr>
        <p:spPr>
          <a:xfrm>
            <a:off x="228600" y="290448"/>
            <a:ext cx="3655800" cy="81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>
                <a:solidFill>
                  <a:schemeClr val="accent3"/>
                </a:solidFill>
              </a:rPr>
              <a:t>Solution</a:t>
            </a:r>
            <a:r>
              <a:rPr lang="en"/>
              <a:t>:</a:t>
            </a:r>
            <a:endParaRPr/>
          </a:p>
        </p:txBody>
      </p:sp>
      <p:sp>
        <p:nvSpPr>
          <p:cNvPr id="482" name="Google Shape;482;p43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483" name="Google Shape;483;p43"/>
          <p:cNvSpPr txBox="1"/>
          <p:nvPr>
            <p:ph idx="1" type="subTitle"/>
          </p:nvPr>
        </p:nvSpPr>
        <p:spPr>
          <a:xfrm>
            <a:off x="4829875" y="817969"/>
            <a:ext cx="3926400" cy="81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AI-powered threat intelligence summarization platform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84" name="Google Shape;484;p43"/>
          <p:cNvSpPr txBox="1"/>
          <p:nvPr>
            <p:ph idx="1" type="subTitle"/>
          </p:nvPr>
        </p:nvSpPr>
        <p:spPr>
          <a:xfrm>
            <a:off x="4829888" y="1488008"/>
            <a:ext cx="3926400" cy="81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Local LLM processing using Ollama for data privacy and security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85" name="Google Shape;485;p43"/>
          <p:cNvGrpSpPr/>
          <p:nvPr/>
        </p:nvGrpSpPr>
        <p:grpSpPr>
          <a:xfrm>
            <a:off x="4551525" y="1705837"/>
            <a:ext cx="228589" cy="228623"/>
            <a:chOff x="1688332" y="4135245"/>
            <a:chExt cx="338700" cy="338700"/>
          </a:xfrm>
        </p:grpSpPr>
        <p:sp>
          <p:nvSpPr>
            <p:cNvPr id="486" name="Google Shape;486;p43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87" name="Google Shape;487;p43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488" name="Google Shape;488;p43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9" name="Google Shape;489;p43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90" name="Google Shape;490;p43"/>
          <p:cNvGrpSpPr/>
          <p:nvPr/>
        </p:nvGrpSpPr>
        <p:grpSpPr>
          <a:xfrm>
            <a:off x="4546455" y="1042723"/>
            <a:ext cx="228589" cy="228623"/>
            <a:chOff x="1688332" y="4135245"/>
            <a:chExt cx="338700" cy="338700"/>
          </a:xfrm>
        </p:grpSpPr>
        <p:sp>
          <p:nvSpPr>
            <p:cNvPr id="491" name="Google Shape;491;p43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92" name="Google Shape;492;p43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493" name="Google Shape;493;p43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4" name="Google Shape;494;p43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95" name="Google Shape;495;p43"/>
          <p:cNvSpPr txBox="1"/>
          <p:nvPr>
            <p:ph idx="1" type="subTitle"/>
          </p:nvPr>
        </p:nvSpPr>
        <p:spPr>
          <a:xfrm>
            <a:off x="4829883" y="2188533"/>
            <a:ext cx="3926400" cy="81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Adaptive system with fallback to extractive summarization when needed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96" name="Google Shape;496;p43"/>
          <p:cNvGrpSpPr/>
          <p:nvPr/>
        </p:nvGrpSpPr>
        <p:grpSpPr>
          <a:xfrm>
            <a:off x="4551521" y="2406362"/>
            <a:ext cx="228589" cy="228623"/>
            <a:chOff x="1688332" y="4135245"/>
            <a:chExt cx="338700" cy="338700"/>
          </a:xfrm>
        </p:grpSpPr>
        <p:sp>
          <p:nvSpPr>
            <p:cNvPr id="497" name="Google Shape;497;p43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98" name="Google Shape;498;p43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499" name="Google Shape;499;p43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0" name="Google Shape;500;p43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01" name="Google Shape;501;p43"/>
          <p:cNvSpPr txBox="1"/>
          <p:nvPr>
            <p:ph idx="1" type="subTitle"/>
          </p:nvPr>
        </p:nvSpPr>
        <p:spPr>
          <a:xfrm>
            <a:off x="4829883" y="2837558"/>
            <a:ext cx="3926400" cy="81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Comprehensive threat classification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and analysis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502" name="Google Shape;502;p43"/>
          <p:cNvGrpSpPr/>
          <p:nvPr/>
        </p:nvGrpSpPr>
        <p:grpSpPr>
          <a:xfrm>
            <a:off x="4551521" y="3055387"/>
            <a:ext cx="228589" cy="228622"/>
            <a:chOff x="1688332" y="4135245"/>
            <a:chExt cx="338700" cy="338700"/>
          </a:xfrm>
        </p:grpSpPr>
        <p:sp>
          <p:nvSpPr>
            <p:cNvPr id="503" name="Google Shape;503;p43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504" name="Google Shape;504;p43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505" name="Google Shape;505;p43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6" name="Google Shape;506;p43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07" name="Google Shape;507;p43"/>
          <p:cNvSpPr txBox="1"/>
          <p:nvPr>
            <p:ph idx="1" type="subTitle"/>
          </p:nvPr>
        </p:nvSpPr>
        <p:spPr>
          <a:xfrm>
            <a:off x="4829883" y="3488533"/>
            <a:ext cx="3926400" cy="81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Actionable security recommendations tailored to each threat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508" name="Google Shape;508;p43"/>
          <p:cNvGrpSpPr/>
          <p:nvPr/>
        </p:nvGrpSpPr>
        <p:grpSpPr>
          <a:xfrm>
            <a:off x="4551521" y="3706362"/>
            <a:ext cx="228589" cy="228623"/>
            <a:chOff x="1688332" y="4135245"/>
            <a:chExt cx="338700" cy="338700"/>
          </a:xfrm>
        </p:grpSpPr>
        <p:sp>
          <p:nvSpPr>
            <p:cNvPr id="509" name="Google Shape;509;p43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510" name="Google Shape;510;p43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511" name="Google Shape;511;p43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2" name="Google Shape;512;p43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7" name="Google Shape;517;p44"/>
          <p:cNvCxnSpPr/>
          <p:nvPr/>
        </p:nvCxnSpPr>
        <p:spPr>
          <a:xfrm>
            <a:off x="234475" y="2205188"/>
            <a:ext cx="7636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518" name="Google Shape;518;p44"/>
          <p:cNvSpPr/>
          <p:nvPr/>
        </p:nvSpPr>
        <p:spPr>
          <a:xfrm>
            <a:off x="228600" y="1895390"/>
            <a:ext cx="602700" cy="6027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16457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Urbanist SemiBold"/>
              <a:ea typeface="Urbanist SemiBold"/>
              <a:cs typeface="Urbanist SemiBold"/>
              <a:sym typeface="Urbanist SemiBold"/>
            </a:endParaRPr>
          </a:p>
        </p:txBody>
      </p:sp>
      <p:sp>
        <p:nvSpPr>
          <p:cNvPr id="519" name="Google Shape;519;p44"/>
          <p:cNvSpPr/>
          <p:nvPr/>
        </p:nvSpPr>
        <p:spPr>
          <a:xfrm>
            <a:off x="2034391" y="1895355"/>
            <a:ext cx="603000" cy="603000"/>
          </a:xfrm>
          <a:prstGeom prst="roundRect">
            <a:avLst>
              <a:gd fmla="val 28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16457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  <a:latin typeface="Urbanist SemiBold"/>
              <a:ea typeface="Urbanist SemiBold"/>
              <a:cs typeface="Urbanist SemiBold"/>
              <a:sym typeface="Urbanist SemiBold"/>
            </a:endParaRPr>
          </a:p>
        </p:txBody>
      </p:sp>
      <p:sp>
        <p:nvSpPr>
          <p:cNvPr id="520" name="Google Shape;520;p44"/>
          <p:cNvSpPr/>
          <p:nvPr/>
        </p:nvSpPr>
        <p:spPr>
          <a:xfrm rot="-2700000">
            <a:off x="3830064" y="1895286"/>
            <a:ext cx="602879" cy="602879"/>
          </a:xfrm>
          <a:prstGeom prst="roundRect">
            <a:avLst>
              <a:gd fmla="val 28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16457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  <a:latin typeface="Urbanist SemiBold"/>
              <a:ea typeface="Urbanist SemiBold"/>
              <a:cs typeface="Urbanist SemiBold"/>
              <a:sym typeface="Urbanist SemiBold"/>
            </a:endParaRPr>
          </a:p>
        </p:txBody>
      </p:sp>
      <p:sp>
        <p:nvSpPr>
          <p:cNvPr id="521" name="Google Shape;521;p44"/>
          <p:cNvSpPr/>
          <p:nvPr/>
        </p:nvSpPr>
        <p:spPr>
          <a:xfrm>
            <a:off x="5645285" y="1895427"/>
            <a:ext cx="603000" cy="603000"/>
          </a:xfrm>
          <a:prstGeom prst="roundRect">
            <a:avLst>
              <a:gd fmla="val 28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16457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  <a:latin typeface="Urbanist SemiBold"/>
              <a:ea typeface="Urbanist SemiBold"/>
              <a:cs typeface="Urbanist SemiBold"/>
              <a:sym typeface="Urbanist SemiBold"/>
            </a:endParaRPr>
          </a:p>
        </p:txBody>
      </p:sp>
      <p:sp>
        <p:nvSpPr>
          <p:cNvPr id="522" name="Google Shape;522;p44"/>
          <p:cNvSpPr/>
          <p:nvPr/>
        </p:nvSpPr>
        <p:spPr>
          <a:xfrm rot="-2700000">
            <a:off x="7460756" y="1895357"/>
            <a:ext cx="602879" cy="602879"/>
          </a:xfrm>
          <a:prstGeom prst="roundRect">
            <a:avLst>
              <a:gd fmla="val 28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16457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  <a:latin typeface="Urbanist SemiBold"/>
              <a:ea typeface="Urbanist SemiBold"/>
              <a:cs typeface="Urbanist SemiBold"/>
              <a:sym typeface="Urbanist SemiBold"/>
            </a:endParaRPr>
          </a:p>
        </p:txBody>
      </p:sp>
      <p:sp>
        <p:nvSpPr>
          <p:cNvPr id="523" name="Google Shape;523;p44"/>
          <p:cNvSpPr txBox="1"/>
          <p:nvPr>
            <p:ph type="title"/>
          </p:nvPr>
        </p:nvSpPr>
        <p:spPr>
          <a:xfrm>
            <a:off x="228600" y="613525"/>
            <a:ext cx="6841500" cy="53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</a:t>
            </a:r>
            <a:r>
              <a:rPr lang="en">
                <a:solidFill>
                  <a:schemeClr val="accent3"/>
                </a:solidFill>
              </a:rPr>
              <a:t>Features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24" name="Google Shape;524;p44"/>
          <p:cNvSpPr txBox="1"/>
          <p:nvPr>
            <p:ph idx="7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525" name="Google Shape;525;p44"/>
          <p:cNvSpPr txBox="1"/>
          <p:nvPr>
            <p:ph idx="17" type="subTitle"/>
          </p:nvPr>
        </p:nvSpPr>
        <p:spPr>
          <a:xfrm>
            <a:off x="23880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AI-powered summarization of threat intelligence articles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6" name="Google Shape;526;p44"/>
          <p:cNvSpPr txBox="1"/>
          <p:nvPr>
            <p:ph idx="18" type="subTitle"/>
          </p:nvPr>
        </p:nvSpPr>
        <p:spPr>
          <a:xfrm>
            <a:off x="2034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Automatic threat type classification and severity assessment</a:t>
            </a:r>
            <a:endParaRPr b="1">
              <a:latin typeface="Urbanist"/>
              <a:ea typeface="Urbanist"/>
              <a:cs typeface="Urbanist"/>
              <a:sym typeface="Urbanis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27" name="Google Shape;527;p44"/>
          <p:cNvSpPr txBox="1"/>
          <p:nvPr>
            <p:ph idx="21" type="subTitle"/>
          </p:nvPr>
        </p:nvSpPr>
        <p:spPr>
          <a:xfrm>
            <a:off x="372900" y="2029450"/>
            <a:ext cx="314100" cy="33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528" name="Google Shape;528;p44"/>
          <p:cNvSpPr txBox="1"/>
          <p:nvPr>
            <p:ph idx="22" type="subTitle"/>
          </p:nvPr>
        </p:nvSpPr>
        <p:spPr>
          <a:xfrm>
            <a:off x="2178663" y="2027390"/>
            <a:ext cx="314100" cy="33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29" name="Google Shape;529;p44"/>
          <p:cNvSpPr txBox="1"/>
          <p:nvPr>
            <p:ph idx="23" type="subTitle"/>
          </p:nvPr>
        </p:nvSpPr>
        <p:spPr>
          <a:xfrm>
            <a:off x="3974250" y="2027390"/>
            <a:ext cx="314100" cy="33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0" name="Google Shape;530;p44"/>
          <p:cNvSpPr txBox="1"/>
          <p:nvPr>
            <p:ph idx="24" type="subTitle"/>
          </p:nvPr>
        </p:nvSpPr>
        <p:spPr>
          <a:xfrm>
            <a:off x="5789675" y="2027390"/>
            <a:ext cx="314100" cy="33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1" name="Google Shape;531;p44"/>
          <p:cNvSpPr txBox="1"/>
          <p:nvPr>
            <p:ph idx="25" type="subTitle"/>
          </p:nvPr>
        </p:nvSpPr>
        <p:spPr>
          <a:xfrm>
            <a:off x="7605089" y="2027390"/>
            <a:ext cx="314100" cy="33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2" name="Google Shape;532;p44"/>
          <p:cNvSpPr txBox="1"/>
          <p:nvPr>
            <p:ph idx="3" type="subTitle"/>
          </p:nvPr>
        </p:nvSpPr>
        <p:spPr>
          <a:xfrm>
            <a:off x="382995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Affected system identification</a:t>
            </a:r>
            <a:endParaRPr b="1">
              <a:latin typeface="Urbanist"/>
              <a:ea typeface="Urbanist"/>
              <a:cs typeface="Urbanist"/>
              <a:sym typeface="Urbanis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4"/>
          <p:cNvSpPr txBox="1"/>
          <p:nvPr>
            <p:ph idx="19" type="subTitle"/>
          </p:nvPr>
        </p:nvSpPr>
        <p:spPr>
          <a:xfrm>
            <a:off x="5645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Generation of actionable security recommendations</a:t>
            </a:r>
            <a:endParaRPr b="1">
              <a:latin typeface="Urbanist"/>
              <a:ea typeface="Urbanist"/>
              <a:cs typeface="Urbanist"/>
              <a:sym typeface="Urbanis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4"/>
          <p:cNvSpPr txBox="1"/>
          <p:nvPr>
            <p:ph idx="20" type="subTitle"/>
          </p:nvPr>
        </p:nvSpPr>
        <p:spPr>
          <a:xfrm>
            <a:off x="7460789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Key entity extraction (threat actors, malware families, attack techniques)</a:t>
            </a:r>
            <a:endParaRPr b="1"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5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45"/>
          <p:cNvSpPr txBox="1"/>
          <p:nvPr>
            <p:ph type="title"/>
          </p:nvPr>
        </p:nvSpPr>
        <p:spPr>
          <a:xfrm>
            <a:off x="228600" y="369300"/>
            <a:ext cx="6480300" cy="65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</a:t>
            </a:r>
            <a:r>
              <a:rPr lang="en">
                <a:solidFill>
                  <a:schemeClr val="accent3"/>
                </a:solidFill>
              </a:rPr>
              <a:t>Architecture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41" name="Google Shape;541;p45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542" name="Google Shape;542;p45"/>
          <p:cNvSpPr txBox="1"/>
          <p:nvPr>
            <p:ph idx="8" type="subTitle"/>
          </p:nvPr>
        </p:nvSpPr>
        <p:spPr>
          <a:xfrm>
            <a:off x="238800" y="27201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 LLM processing with Ollama integration</a:t>
            </a:r>
            <a:endParaRPr/>
          </a:p>
        </p:txBody>
      </p:sp>
      <p:sp>
        <p:nvSpPr>
          <p:cNvPr id="543" name="Google Shape;543;p45"/>
          <p:cNvSpPr txBox="1"/>
          <p:nvPr>
            <p:ph idx="8" type="subTitle"/>
          </p:nvPr>
        </p:nvSpPr>
        <p:spPr>
          <a:xfrm>
            <a:off x="258375" y="35530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Modular design with clear separation of concerns</a:t>
            </a:r>
            <a:endParaRPr b="1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44" name="Google Shape;544;p45"/>
          <p:cNvSpPr txBox="1"/>
          <p:nvPr>
            <p:ph idx="8" type="subTitle"/>
          </p:nvPr>
        </p:nvSpPr>
        <p:spPr>
          <a:xfrm>
            <a:off x="3315775" y="27201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Fallback mechanisms for reliability</a:t>
            </a:r>
            <a:endParaRPr b="1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45" name="Google Shape;545;p45"/>
          <p:cNvSpPr txBox="1"/>
          <p:nvPr>
            <p:ph idx="8" type="subTitle"/>
          </p:nvPr>
        </p:nvSpPr>
        <p:spPr>
          <a:xfrm>
            <a:off x="3315775" y="35530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Natural language processing for extractive summarization</a:t>
            </a:r>
            <a:endParaRPr/>
          </a:p>
        </p:txBody>
      </p:sp>
      <p:sp>
        <p:nvSpPr>
          <p:cNvPr id="546" name="Google Shape;546;p45"/>
          <p:cNvSpPr txBox="1"/>
          <p:nvPr>
            <p:ph idx="8" type="subTitle"/>
          </p:nvPr>
        </p:nvSpPr>
        <p:spPr>
          <a:xfrm>
            <a:off x="6140275" y="265446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Comprehensive threat classification system</a:t>
            </a:r>
            <a:endParaRPr/>
          </a:p>
        </p:txBody>
      </p:sp>
      <p:sp>
        <p:nvSpPr>
          <p:cNvPr id="547" name="Google Shape;547;p45"/>
          <p:cNvSpPr txBox="1"/>
          <p:nvPr>
            <p:ph idx="8" type="subTitle"/>
          </p:nvPr>
        </p:nvSpPr>
        <p:spPr>
          <a:xfrm>
            <a:off x="6140275" y="3553019"/>
            <a:ext cx="2824500" cy="763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Extensible for future enhancements and integrations</a:t>
            </a:r>
            <a:endParaRPr b="1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6"/>
          <p:cNvSpPr txBox="1"/>
          <p:nvPr>
            <p:ph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Urbanist Medium"/>
                <a:ea typeface="Urbanist Medium"/>
                <a:cs typeface="Urbanist Medium"/>
                <a:sym typeface="Urbanist Medium"/>
              </a:rPr>
              <a:t>AI Summarisation Process</a:t>
            </a:r>
            <a:endParaRPr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sp>
        <p:nvSpPr>
          <p:cNvPr id="553" name="Google Shape;553;p46"/>
          <p:cNvSpPr txBox="1"/>
          <p:nvPr>
            <p:ph idx="1" type="subTitle"/>
          </p:nvPr>
        </p:nvSpPr>
        <p:spPr>
          <a:xfrm>
            <a:off x="322200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554" name="Google Shape;554;p46"/>
          <p:cNvSpPr/>
          <p:nvPr/>
        </p:nvSpPr>
        <p:spPr>
          <a:xfrm>
            <a:off x="254850" y="710600"/>
            <a:ext cx="2640300" cy="936600"/>
          </a:xfrm>
          <a:prstGeom prst="roundRect">
            <a:avLst>
              <a:gd fmla="val 168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55" name="Google Shape;555;p46"/>
          <p:cNvSpPr txBox="1"/>
          <p:nvPr>
            <p:ph idx="4294967295" type="subTitle"/>
          </p:nvPr>
        </p:nvSpPr>
        <p:spPr>
          <a:xfrm>
            <a:off x="427650" y="817096"/>
            <a:ext cx="22947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Article ingestion and preprocessing</a:t>
            </a:r>
            <a:endParaRPr b="1"/>
          </a:p>
        </p:txBody>
      </p:sp>
      <p:sp>
        <p:nvSpPr>
          <p:cNvPr id="556" name="Google Shape;556;p46"/>
          <p:cNvSpPr/>
          <p:nvPr/>
        </p:nvSpPr>
        <p:spPr>
          <a:xfrm>
            <a:off x="6080700" y="710600"/>
            <a:ext cx="2640300" cy="936600"/>
          </a:xfrm>
          <a:prstGeom prst="roundRect">
            <a:avLst>
              <a:gd fmla="val 168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57" name="Google Shape;557;p46"/>
          <p:cNvSpPr txBox="1"/>
          <p:nvPr>
            <p:ph idx="4294967295" type="subTitle"/>
          </p:nvPr>
        </p:nvSpPr>
        <p:spPr>
          <a:xfrm>
            <a:off x="6253500" y="710596"/>
            <a:ext cx="22947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Ollama LLM-based summarization with structured prompting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58" name="Google Shape;558;p46"/>
          <p:cNvSpPr/>
          <p:nvPr/>
        </p:nvSpPr>
        <p:spPr>
          <a:xfrm>
            <a:off x="6080700" y="2154900"/>
            <a:ext cx="2640300" cy="936600"/>
          </a:xfrm>
          <a:prstGeom prst="roundRect">
            <a:avLst>
              <a:gd fmla="val 168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59" name="Google Shape;559;p46"/>
          <p:cNvSpPr txBox="1"/>
          <p:nvPr>
            <p:ph idx="4294967295" type="subTitle"/>
          </p:nvPr>
        </p:nvSpPr>
        <p:spPr>
          <a:xfrm>
            <a:off x="6253500" y="2185196"/>
            <a:ext cx="22947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Extractive summarization as fallback option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60" name="Google Shape;560;p46"/>
          <p:cNvSpPr/>
          <p:nvPr/>
        </p:nvSpPr>
        <p:spPr>
          <a:xfrm>
            <a:off x="275850" y="2185200"/>
            <a:ext cx="2640300" cy="936600"/>
          </a:xfrm>
          <a:prstGeom prst="roundRect">
            <a:avLst>
              <a:gd fmla="val 168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61" name="Google Shape;561;p46"/>
          <p:cNvSpPr txBox="1"/>
          <p:nvPr>
            <p:ph idx="4294967295" type="subTitle"/>
          </p:nvPr>
        </p:nvSpPr>
        <p:spPr>
          <a:xfrm>
            <a:off x="448650" y="2215496"/>
            <a:ext cx="22947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Threat classification and severity assessment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62" name="Google Shape;562;p46"/>
          <p:cNvSpPr/>
          <p:nvPr/>
        </p:nvSpPr>
        <p:spPr>
          <a:xfrm>
            <a:off x="6069225" y="3627700"/>
            <a:ext cx="2640300" cy="936600"/>
          </a:xfrm>
          <a:prstGeom prst="roundRect">
            <a:avLst>
              <a:gd fmla="val 168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63" name="Google Shape;563;p46"/>
          <p:cNvSpPr txBox="1"/>
          <p:nvPr>
            <p:ph idx="4294967295" type="subTitle"/>
          </p:nvPr>
        </p:nvSpPr>
        <p:spPr>
          <a:xfrm>
            <a:off x="6242025" y="3657996"/>
            <a:ext cx="22947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Presentation of comprehensive threat intelligence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64" name="Google Shape;564;p46"/>
          <p:cNvSpPr/>
          <p:nvPr/>
        </p:nvSpPr>
        <p:spPr>
          <a:xfrm>
            <a:off x="264375" y="3658000"/>
            <a:ext cx="2640300" cy="936600"/>
          </a:xfrm>
          <a:prstGeom prst="roundRect">
            <a:avLst>
              <a:gd fmla="val 168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65" name="Google Shape;565;p46"/>
          <p:cNvSpPr txBox="1"/>
          <p:nvPr>
            <p:ph idx="4294967295" type="subTitle"/>
          </p:nvPr>
        </p:nvSpPr>
        <p:spPr>
          <a:xfrm>
            <a:off x="437175" y="3688296"/>
            <a:ext cx="2294700" cy="6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Generation of actionable recommendations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cxnSp>
        <p:nvCxnSpPr>
          <p:cNvPr id="566" name="Google Shape;566;p46"/>
          <p:cNvCxnSpPr/>
          <p:nvPr/>
        </p:nvCxnSpPr>
        <p:spPr>
          <a:xfrm>
            <a:off x="3090075" y="1176675"/>
            <a:ext cx="2823300" cy="114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7" name="Google Shape;567;p46"/>
          <p:cNvCxnSpPr/>
          <p:nvPr/>
        </p:nvCxnSpPr>
        <p:spPr>
          <a:xfrm flipH="1">
            <a:off x="3086775" y="2617500"/>
            <a:ext cx="2823300" cy="114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8" name="Google Shape;568;p46"/>
          <p:cNvCxnSpPr/>
          <p:nvPr/>
        </p:nvCxnSpPr>
        <p:spPr>
          <a:xfrm>
            <a:off x="3075300" y="4058325"/>
            <a:ext cx="2823300" cy="114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9" name="Google Shape;569;p46"/>
          <p:cNvCxnSpPr>
            <a:endCxn id="558" idx="0"/>
          </p:cNvCxnSpPr>
          <p:nvPr/>
        </p:nvCxnSpPr>
        <p:spPr>
          <a:xfrm>
            <a:off x="7400850" y="1647300"/>
            <a:ext cx="0" cy="507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0" name="Google Shape;570;p46"/>
          <p:cNvCxnSpPr/>
          <p:nvPr/>
        </p:nvCxnSpPr>
        <p:spPr>
          <a:xfrm>
            <a:off x="1328850" y="3136100"/>
            <a:ext cx="0" cy="507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47"/>
          <p:cNvSpPr/>
          <p:nvPr/>
        </p:nvSpPr>
        <p:spPr>
          <a:xfrm>
            <a:off x="6080700" y="228600"/>
            <a:ext cx="2834700" cy="4224300"/>
          </a:xfrm>
          <a:prstGeom prst="roundRect">
            <a:avLst>
              <a:gd fmla="val 7655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6" name="Google Shape;576;p47"/>
          <p:cNvSpPr/>
          <p:nvPr/>
        </p:nvSpPr>
        <p:spPr>
          <a:xfrm>
            <a:off x="3154650" y="228600"/>
            <a:ext cx="2834700" cy="1354200"/>
          </a:xfrm>
          <a:prstGeom prst="roundRect">
            <a:avLst>
              <a:gd fmla="val 168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7" name="Google Shape;577;p47"/>
          <p:cNvSpPr/>
          <p:nvPr/>
        </p:nvSpPr>
        <p:spPr>
          <a:xfrm>
            <a:off x="3154650" y="1663707"/>
            <a:ext cx="2834700" cy="1354200"/>
          </a:xfrm>
          <a:prstGeom prst="roundRect">
            <a:avLst>
              <a:gd fmla="val 1786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8" name="Google Shape;578;p47"/>
          <p:cNvSpPr/>
          <p:nvPr/>
        </p:nvSpPr>
        <p:spPr>
          <a:xfrm>
            <a:off x="3154650" y="3098815"/>
            <a:ext cx="2834700" cy="1354200"/>
          </a:xfrm>
          <a:prstGeom prst="roundRect">
            <a:avLst>
              <a:gd fmla="val 168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9" name="Google Shape;579;p47"/>
          <p:cNvSpPr/>
          <p:nvPr/>
        </p:nvSpPr>
        <p:spPr>
          <a:xfrm>
            <a:off x="6284700" y="938850"/>
            <a:ext cx="1127400" cy="783600"/>
          </a:xfrm>
          <a:prstGeom prst="roundRect">
            <a:avLst>
              <a:gd fmla="val 2228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rPr>
              <a:t>Critical vulnerabilities</a:t>
            </a:r>
            <a:endParaRPr sz="1100">
              <a:solidFill>
                <a:schemeClr val="accent3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80" name="Google Shape;580;p47"/>
          <p:cNvSpPr/>
          <p:nvPr/>
        </p:nvSpPr>
        <p:spPr>
          <a:xfrm>
            <a:off x="7503510" y="938850"/>
            <a:ext cx="1127400" cy="783600"/>
          </a:xfrm>
          <a:prstGeom prst="roundRect">
            <a:avLst>
              <a:gd fmla="val 2228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rPr>
              <a:t>Malware campaigns</a:t>
            </a:r>
            <a:endParaRPr sz="1100">
              <a:solidFill>
                <a:schemeClr val="accent3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81" name="Google Shape;581;p47"/>
          <p:cNvSpPr/>
          <p:nvPr/>
        </p:nvSpPr>
        <p:spPr>
          <a:xfrm>
            <a:off x="6284700" y="1801500"/>
            <a:ext cx="1127400" cy="783600"/>
          </a:xfrm>
          <a:prstGeom prst="roundRect">
            <a:avLst>
              <a:gd fmla="val 2228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rPr>
              <a:t>Phishing attacks</a:t>
            </a:r>
            <a:endParaRPr>
              <a:solidFill>
                <a:schemeClr val="accent3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82" name="Google Shape;582;p47"/>
          <p:cNvSpPr/>
          <p:nvPr/>
        </p:nvSpPr>
        <p:spPr>
          <a:xfrm>
            <a:off x="7503510" y="1801500"/>
            <a:ext cx="1127400" cy="783600"/>
          </a:xfrm>
          <a:prstGeom prst="roundRect">
            <a:avLst>
              <a:gd fmla="val 2228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rPr>
              <a:t>Data breaches</a:t>
            </a:r>
            <a:endParaRPr>
              <a:solidFill>
                <a:schemeClr val="accent3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83" name="Google Shape;583;p4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584" name="Google Shape;584;p47"/>
          <p:cNvSpPr txBox="1"/>
          <p:nvPr>
            <p:ph idx="4" type="subTitle"/>
          </p:nvPr>
        </p:nvSpPr>
        <p:spPr>
          <a:xfrm>
            <a:off x="6314800" y="458325"/>
            <a:ext cx="229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for:</a:t>
            </a:r>
            <a:endParaRPr/>
          </a:p>
        </p:txBody>
      </p:sp>
      <p:sp>
        <p:nvSpPr>
          <p:cNvPr id="585" name="Google Shape;585;p47"/>
          <p:cNvSpPr txBox="1"/>
          <p:nvPr>
            <p:ph type="title"/>
          </p:nvPr>
        </p:nvSpPr>
        <p:spPr>
          <a:xfrm>
            <a:off x="237650" y="746900"/>
            <a:ext cx="2834700" cy="2590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 Classification System</a:t>
            </a:r>
            <a:endParaRPr/>
          </a:p>
        </p:txBody>
      </p:sp>
      <p:sp>
        <p:nvSpPr>
          <p:cNvPr id="586" name="Google Shape;586;p47"/>
          <p:cNvSpPr txBox="1"/>
          <p:nvPr>
            <p:ph idx="5" type="subTitle"/>
          </p:nvPr>
        </p:nvSpPr>
        <p:spPr>
          <a:xfrm>
            <a:off x="229175" y="229175"/>
            <a:ext cx="283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 Classification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47"/>
          <p:cNvSpPr txBox="1"/>
          <p:nvPr>
            <p:ph idx="6" type="subTitle"/>
          </p:nvPr>
        </p:nvSpPr>
        <p:spPr>
          <a:xfrm>
            <a:off x="3437500" y="882725"/>
            <a:ext cx="22947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Severity assessment (Critical, High, Medium, Low)</a:t>
            </a:r>
            <a:endParaRPr/>
          </a:p>
        </p:txBody>
      </p:sp>
      <p:sp>
        <p:nvSpPr>
          <p:cNvPr id="588" name="Google Shape;588;p47"/>
          <p:cNvSpPr txBox="1"/>
          <p:nvPr>
            <p:ph idx="7" type="title"/>
          </p:nvPr>
        </p:nvSpPr>
        <p:spPr>
          <a:xfrm>
            <a:off x="3492938" y="1649107"/>
            <a:ext cx="1924200" cy="951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10+</a:t>
            </a:r>
            <a:endParaRPr/>
          </a:p>
        </p:txBody>
      </p:sp>
      <p:sp>
        <p:nvSpPr>
          <p:cNvPr id="589" name="Google Shape;589;p47"/>
          <p:cNvSpPr txBox="1"/>
          <p:nvPr>
            <p:ph idx="9" type="subTitle"/>
          </p:nvPr>
        </p:nvSpPr>
        <p:spPr>
          <a:xfrm>
            <a:off x="3539697" y="2504414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predefined threat categories with associated keywords</a:t>
            </a:r>
            <a:endParaRPr sz="1200"/>
          </a:p>
        </p:txBody>
      </p:sp>
      <p:pic>
        <p:nvPicPr>
          <p:cNvPr descr="comment box with gradient color (Provided by Getty Images)" id="590" name="Google Shape;590;p47"/>
          <p:cNvPicPr preferRelativeResize="0"/>
          <p:nvPr/>
        </p:nvPicPr>
        <p:blipFill rotWithShape="1">
          <a:blip r:embed="rId3">
            <a:alphaModFix/>
          </a:blip>
          <a:srcRect b="39575" l="32460" r="41462" t="25218"/>
          <a:stretch/>
        </p:blipFill>
        <p:spPr>
          <a:xfrm>
            <a:off x="3398850" y="457201"/>
            <a:ext cx="330300" cy="330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91" name="Google Shape;591;p47"/>
          <p:cNvSpPr txBox="1"/>
          <p:nvPr>
            <p:ph idx="9" type="subTitle"/>
          </p:nvPr>
        </p:nvSpPr>
        <p:spPr>
          <a:xfrm>
            <a:off x="3511797" y="3337802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Confidence scoring based on keyword matches</a:t>
            </a:r>
            <a:endParaRPr sz="1800"/>
          </a:p>
        </p:txBody>
      </p:sp>
      <p:sp>
        <p:nvSpPr>
          <p:cNvPr id="592" name="Google Shape;592;p47"/>
          <p:cNvSpPr/>
          <p:nvPr/>
        </p:nvSpPr>
        <p:spPr>
          <a:xfrm>
            <a:off x="6229050" y="2829748"/>
            <a:ext cx="2538000" cy="1016100"/>
          </a:xfrm>
          <a:prstGeom prst="roundRect">
            <a:avLst>
              <a:gd fmla="val 1682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rPr>
              <a:t>Supply</a:t>
            </a:r>
            <a:r>
              <a:rPr lang="en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rPr>
              <a:t> chain attacks</a:t>
            </a:r>
            <a:endParaRPr>
              <a:solidFill>
                <a:schemeClr val="accent3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93" name="Google Shape;593;p47"/>
          <p:cNvSpPr txBox="1"/>
          <p:nvPr>
            <p:ph idx="4" type="subTitle"/>
          </p:nvPr>
        </p:nvSpPr>
        <p:spPr>
          <a:xfrm>
            <a:off x="7762600" y="4095913"/>
            <a:ext cx="229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more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/>
          <p:nvPr>
            <p:ph type="title"/>
          </p:nvPr>
        </p:nvSpPr>
        <p:spPr>
          <a:xfrm>
            <a:off x="228600" y="640925"/>
            <a:ext cx="4637700" cy="98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Detection Capabilities</a:t>
            </a:r>
            <a:endParaRPr/>
          </a:p>
        </p:txBody>
      </p:sp>
      <p:sp>
        <p:nvSpPr>
          <p:cNvPr id="599" name="Google Shape;599;p48"/>
          <p:cNvSpPr txBox="1"/>
          <p:nvPr>
            <p:ph idx="1" type="body"/>
          </p:nvPr>
        </p:nvSpPr>
        <p:spPr>
          <a:xfrm>
            <a:off x="228600" y="1972225"/>
            <a:ext cx="4296600" cy="27090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Char char="●"/>
            </a:pPr>
            <a:r>
              <a:rPr lang="en" sz="1500"/>
              <a:t>Automatic identification of affected systems:</a:t>
            </a:r>
            <a:endParaRPr sz="15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Windows environments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Linux systems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macOS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Web applications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Mobile platforms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Cloud infrastructure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Network equipment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Database systems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Email infrastructure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IoT devices</a:t>
            </a:r>
            <a:endParaRPr sz="13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8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600" name="Google Shape;600;p4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504" l="0" r="0" t="19504"/>
          <a:stretch/>
        </p:blipFill>
        <p:spPr>
          <a:xfrm>
            <a:off x="5342000" y="457200"/>
            <a:ext cx="3573300" cy="3995400"/>
          </a:xfrm>
          <a:prstGeom prst="roundRect">
            <a:avLst>
              <a:gd fmla="val 16667" name="adj"/>
            </a:avLst>
          </a:prstGeom>
        </p:spPr>
      </p:pic>
      <p:sp>
        <p:nvSpPr>
          <p:cNvPr id="601" name="Google Shape;601;p48"/>
          <p:cNvSpPr txBox="1"/>
          <p:nvPr>
            <p:ph idx="6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Detection Capabilities</a:t>
            </a:r>
            <a:endParaRPr/>
          </a:p>
        </p:txBody>
      </p:sp>
      <p:sp>
        <p:nvSpPr>
          <p:cNvPr id="602" name="Google Shape;602;p48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49"/>
          <p:cNvSpPr txBox="1"/>
          <p:nvPr>
            <p:ph type="title"/>
          </p:nvPr>
        </p:nvSpPr>
        <p:spPr>
          <a:xfrm>
            <a:off x="228600" y="640925"/>
            <a:ext cx="4637700" cy="98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Actionable </a:t>
            </a:r>
            <a:r>
              <a:rPr lang="en">
                <a:solidFill>
                  <a:schemeClr val="accent3"/>
                </a:solidFill>
              </a:rPr>
              <a:t>Recommendations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08" name="Google Shape;608;p49"/>
          <p:cNvSpPr txBox="1"/>
          <p:nvPr>
            <p:ph idx="1" type="body"/>
          </p:nvPr>
        </p:nvSpPr>
        <p:spPr>
          <a:xfrm>
            <a:off x="275400" y="1793400"/>
            <a:ext cx="4296600" cy="17802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Char char="●"/>
            </a:pPr>
            <a:r>
              <a:rPr lang="en" sz="1500"/>
              <a:t>Tailored security recommendations based on:</a:t>
            </a:r>
            <a:endParaRPr sz="15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Threat type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Threat severity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Affected systems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CCCCCC"/>
                </a:solidFill>
                <a:highlight>
                  <a:schemeClr val="hlink"/>
                </a:highlight>
                <a:latin typeface="Arial"/>
                <a:ea typeface="Arial"/>
                <a:cs typeface="Arial"/>
                <a:sym typeface="Arial"/>
              </a:rPr>
              <a:t>Industry best practices</a:t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8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609" name="Google Shape;609;p4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504" l="0" r="0" t="19504"/>
          <a:stretch/>
        </p:blipFill>
        <p:spPr>
          <a:xfrm>
            <a:off x="5342000" y="457200"/>
            <a:ext cx="3573300" cy="3995400"/>
          </a:xfrm>
          <a:prstGeom prst="roundRect">
            <a:avLst>
              <a:gd fmla="val 16667" name="adj"/>
            </a:avLst>
          </a:prstGeom>
        </p:spPr>
      </p:pic>
      <p:sp>
        <p:nvSpPr>
          <p:cNvPr id="610" name="Google Shape;610;p49"/>
          <p:cNvSpPr txBox="1"/>
          <p:nvPr>
            <p:ph idx="6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Actionable Recommendations</a:t>
            </a:r>
            <a:endParaRPr/>
          </a:p>
        </p:txBody>
      </p:sp>
      <p:sp>
        <p:nvSpPr>
          <p:cNvPr id="611" name="Google Shape;611;p49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Societe Generale Hackathon 2025</a:t>
            </a:r>
            <a:endParaRPr/>
          </a:p>
        </p:txBody>
      </p:sp>
      <p:sp>
        <p:nvSpPr>
          <p:cNvPr id="612" name="Google Shape;612;p49"/>
          <p:cNvSpPr txBox="1"/>
          <p:nvPr>
            <p:ph idx="1" type="body"/>
          </p:nvPr>
        </p:nvSpPr>
        <p:spPr>
          <a:xfrm>
            <a:off x="130014" y="3331800"/>
            <a:ext cx="4296600" cy="1404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Char char="●"/>
            </a:pPr>
            <a:r>
              <a:rPr lang="en" sz="1500"/>
              <a:t>Priority indicators for critical and high-severity threats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Char char="●"/>
            </a:pPr>
            <a:r>
              <a:rPr lang="en" sz="1500"/>
              <a:t>System-specific recommendations for targeted remediation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  <a:highlight>
                <a:schemeClr val="hlink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8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rk Particles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323232"/>
      </a:lt2>
      <a:accent1>
        <a:srgbClr val="434343"/>
      </a:accent1>
      <a:accent2>
        <a:srgbClr val="252525"/>
      </a:accent2>
      <a:accent3>
        <a:srgbClr val="DEFF9A"/>
      </a:accent3>
      <a:accent4>
        <a:srgbClr val="DAFFDE"/>
      </a:accent4>
      <a:accent5>
        <a:srgbClr val="4CDC8B"/>
      </a:accent5>
      <a:accent6>
        <a:srgbClr val="4C7FDC"/>
      </a:accent6>
      <a:hlink>
        <a:srgbClr val="1818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